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61" r:id="rId5"/>
  </p:sldIdLst>
  <p:sldSz cx="30238700" cy="42767250"/>
  <p:notesSz cx="6858000" cy="9144000"/>
  <p:defaultTextStyle>
    <a:defPPr>
      <a:defRPr lang="en-US"/>
    </a:defPPr>
    <a:lvl1pPr marL="0" algn="l" defTabSz="20858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5884" algn="l" defTabSz="20858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1767" algn="l" defTabSz="20858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57651" algn="l" defTabSz="20858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3534" algn="l" defTabSz="20858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29418" algn="l" defTabSz="20858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15301" algn="l" defTabSz="20858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01185" algn="l" defTabSz="20858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87068" algn="l" defTabSz="20858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0">
          <p15:clr>
            <a:srgbClr val="A4A3A4"/>
          </p15:clr>
        </p15:guide>
        <p15:guide id="2" pos="95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27"/>
    <a:srgbClr val="E64626"/>
    <a:srgbClr val="FBCD6B"/>
    <a:srgbClr val="12416C"/>
    <a:srgbClr val="CE1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8A4B6-26AB-4728-A919-8B1AEC3D3C2E}" v="23" dt="2021-05-12T03:14:20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764" autoAdjust="0"/>
    <p:restoredTop sz="94660"/>
  </p:normalViewPr>
  <p:slideViewPr>
    <p:cSldViewPr snapToGrid="0">
      <p:cViewPr>
        <p:scale>
          <a:sx n="50" d="100"/>
          <a:sy n="50" d="100"/>
        </p:scale>
        <p:origin x="732" y="294"/>
      </p:cViewPr>
      <p:guideLst>
        <p:guide orient="horz" pos="13470"/>
        <p:guide pos="95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Bournazos" userId="a1ec68ed-5c9a-4b1b-99e5-419f898756c4" providerId="ADAL" clId="{8038A4B6-26AB-4728-A919-8B1AEC3D3C2E}"/>
    <pc:docChg chg="undo custSel modSld">
      <pc:chgData name="Adam Bournazos" userId="a1ec68ed-5c9a-4b1b-99e5-419f898756c4" providerId="ADAL" clId="{8038A4B6-26AB-4728-A919-8B1AEC3D3C2E}" dt="2021-05-14T04:45:17.879" v="5528" actId="20577"/>
      <pc:docMkLst>
        <pc:docMk/>
      </pc:docMkLst>
      <pc:sldChg chg="addSp delSp modSp mod modAnim">
        <pc:chgData name="Adam Bournazos" userId="a1ec68ed-5c9a-4b1b-99e5-419f898756c4" providerId="ADAL" clId="{8038A4B6-26AB-4728-A919-8B1AEC3D3C2E}" dt="2021-05-14T04:45:17.879" v="5528" actId="20577"/>
        <pc:sldMkLst>
          <pc:docMk/>
          <pc:sldMk cId="0" sldId="261"/>
        </pc:sldMkLst>
        <pc:spChg chg="mod">
          <ac:chgData name="Adam Bournazos" userId="a1ec68ed-5c9a-4b1b-99e5-419f898756c4" providerId="ADAL" clId="{8038A4B6-26AB-4728-A919-8B1AEC3D3C2E}" dt="2021-05-10T05:22:31.404" v="669" actId="1035"/>
          <ac:spMkLst>
            <pc:docMk/>
            <pc:sldMk cId="0" sldId="261"/>
            <ac:spMk id="3" creationId="{A9F20EAD-EF88-48F4-A571-CB20D628A5F0}"/>
          </ac:spMkLst>
        </pc:spChg>
        <pc:spChg chg="mod">
          <ac:chgData name="Adam Bournazos" userId="a1ec68ed-5c9a-4b1b-99e5-419f898756c4" providerId="ADAL" clId="{8038A4B6-26AB-4728-A919-8B1AEC3D3C2E}" dt="2021-05-12T02:31:20.637" v="2979" actId="255"/>
          <ac:spMkLst>
            <pc:docMk/>
            <pc:sldMk cId="0" sldId="261"/>
            <ac:spMk id="4" creationId="{FE20AE24-31A1-4935-9CA6-C824616810AF}"/>
          </ac:spMkLst>
        </pc:spChg>
        <pc:spChg chg="mod">
          <ac:chgData name="Adam Bournazos" userId="a1ec68ed-5c9a-4b1b-99e5-419f898756c4" providerId="ADAL" clId="{8038A4B6-26AB-4728-A919-8B1AEC3D3C2E}" dt="2021-05-14T03:22:32.369" v="5462" actId="20577"/>
          <ac:spMkLst>
            <pc:docMk/>
            <pc:sldMk cId="0" sldId="261"/>
            <ac:spMk id="7" creationId="{00000000-0000-0000-0000-000000000000}"/>
          </ac:spMkLst>
        </pc:spChg>
        <pc:spChg chg="mod">
          <ac:chgData name="Adam Bournazos" userId="a1ec68ed-5c9a-4b1b-99e5-419f898756c4" providerId="ADAL" clId="{8038A4B6-26AB-4728-A919-8B1AEC3D3C2E}" dt="2021-05-14T01:14:30.053" v="5440" actId="6549"/>
          <ac:spMkLst>
            <pc:docMk/>
            <pc:sldMk cId="0" sldId="261"/>
            <ac:spMk id="8" creationId="{76E08EE3-ADC7-4236-8EBB-55AA68272034}"/>
          </ac:spMkLst>
        </pc:spChg>
        <pc:spChg chg="add del mod">
          <ac:chgData name="Adam Bournazos" userId="a1ec68ed-5c9a-4b1b-99e5-419f898756c4" providerId="ADAL" clId="{8038A4B6-26AB-4728-A919-8B1AEC3D3C2E}" dt="2021-05-11T12:59:59.159" v="1316" actId="478"/>
          <ac:spMkLst>
            <pc:docMk/>
            <pc:sldMk cId="0" sldId="261"/>
            <ac:spMk id="9" creationId="{221CFC76-123A-4ED1-A9D7-A0D9F386D923}"/>
          </ac:spMkLst>
        </pc:spChg>
        <pc:spChg chg="del">
          <ac:chgData name="Adam Bournazos" userId="a1ec68ed-5c9a-4b1b-99e5-419f898756c4" providerId="ADAL" clId="{8038A4B6-26AB-4728-A919-8B1AEC3D3C2E}" dt="2021-05-10T03:42:00.374" v="162" actId="478"/>
          <ac:spMkLst>
            <pc:docMk/>
            <pc:sldMk cId="0" sldId="261"/>
            <ac:spMk id="12" creationId="{8F619908-48DE-4BA3-A4A5-B06F388EBD71}"/>
          </ac:spMkLst>
        </pc:spChg>
        <pc:spChg chg="mod">
          <ac:chgData name="Adam Bournazos" userId="a1ec68ed-5c9a-4b1b-99e5-419f898756c4" providerId="ADAL" clId="{8038A4B6-26AB-4728-A919-8B1AEC3D3C2E}" dt="2021-05-14T01:14:47.270" v="5453" actId="1035"/>
          <ac:spMkLst>
            <pc:docMk/>
            <pc:sldMk cId="0" sldId="261"/>
            <ac:spMk id="13" creationId="{4D25F04C-541B-4739-A00C-3DAE6F2B91D1}"/>
          </ac:spMkLst>
        </pc:spChg>
        <pc:spChg chg="del">
          <ac:chgData name="Adam Bournazos" userId="a1ec68ed-5c9a-4b1b-99e5-419f898756c4" providerId="ADAL" clId="{8038A4B6-26AB-4728-A919-8B1AEC3D3C2E}" dt="2021-05-10T03:44:54.835" v="193" actId="478"/>
          <ac:spMkLst>
            <pc:docMk/>
            <pc:sldMk cId="0" sldId="261"/>
            <ac:spMk id="14" creationId="{077A9DFB-B253-46A0-85E0-00C1BE82C16E}"/>
          </ac:spMkLst>
        </pc:spChg>
        <pc:spChg chg="del">
          <ac:chgData name="Adam Bournazos" userId="a1ec68ed-5c9a-4b1b-99e5-419f898756c4" providerId="ADAL" clId="{8038A4B6-26AB-4728-A919-8B1AEC3D3C2E}" dt="2021-05-10T03:44:57.974" v="194" actId="478"/>
          <ac:spMkLst>
            <pc:docMk/>
            <pc:sldMk cId="0" sldId="261"/>
            <ac:spMk id="17" creationId="{B00E8E9A-332E-40B3-B740-FF82A4AD4DF0}"/>
          </ac:spMkLst>
        </pc:spChg>
        <pc:spChg chg="del">
          <ac:chgData name="Adam Bournazos" userId="a1ec68ed-5c9a-4b1b-99e5-419f898756c4" providerId="ADAL" clId="{8038A4B6-26AB-4728-A919-8B1AEC3D3C2E}" dt="2021-05-11T12:16:45.101" v="823" actId="478"/>
          <ac:spMkLst>
            <pc:docMk/>
            <pc:sldMk cId="0" sldId="261"/>
            <ac:spMk id="18" creationId="{6DB01FE0-BE51-4136-A8BD-39EDD1F6DB9B}"/>
          </ac:spMkLst>
        </pc:spChg>
        <pc:spChg chg="mod">
          <ac:chgData name="Adam Bournazos" userId="a1ec68ed-5c9a-4b1b-99e5-419f898756c4" providerId="ADAL" clId="{8038A4B6-26AB-4728-A919-8B1AEC3D3C2E}" dt="2021-05-14T01:15:16.035" v="5460" actId="1035"/>
          <ac:spMkLst>
            <pc:docMk/>
            <pc:sldMk cId="0" sldId="261"/>
            <ac:spMk id="22" creationId="{6778FE58-BA75-4C39-8EF1-CA7DD0E2A511}"/>
          </ac:spMkLst>
        </pc:spChg>
        <pc:spChg chg="del">
          <ac:chgData name="Adam Bournazos" userId="a1ec68ed-5c9a-4b1b-99e5-419f898756c4" providerId="ADAL" clId="{8038A4B6-26AB-4728-A919-8B1AEC3D3C2E}" dt="2021-05-10T03:42:33.114" v="164" actId="478"/>
          <ac:spMkLst>
            <pc:docMk/>
            <pc:sldMk cId="0" sldId="261"/>
            <ac:spMk id="28" creationId="{9DAC132B-0A70-42E1-BD20-D33BB58A98E2}"/>
          </ac:spMkLst>
        </pc:spChg>
        <pc:spChg chg="del">
          <ac:chgData name="Adam Bournazos" userId="a1ec68ed-5c9a-4b1b-99e5-419f898756c4" providerId="ADAL" clId="{8038A4B6-26AB-4728-A919-8B1AEC3D3C2E}" dt="2021-05-11T12:13:34.429" v="694" actId="478"/>
          <ac:spMkLst>
            <pc:docMk/>
            <pc:sldMk cId="0" sldId="261"/>
            <ac:spMk id="30" creationId="{F951BEBB-8F23-46BC-9EE3-F73FD7C5B3EB}"/>
          </ac:spMkLst>
        </pc:spChg>
        <pc:spChg chg="add mod">
          <ac:chgData name="Adam Bournazos" userId="a1ec68ed-5c9a-4b1b-99e5-419f898756c4" providerId="ADAL" clId="{8038A4B6-26AB-4728-A919-8B1AEC3D3C2E}" dt="2021-05-14T01:13:52.503" v="5439" actId="948"/>
          <ac:spMkLst>
            <pc:docMk/>
            <pc:sldMk cId="0" sldId="261"/>
            <ac:spMk id="33" creationId="{9F82D80A-95AE-4428-BA51-FA1DE813F9F1}"/>
          </ac:spMkLst>
        </pc:spChg>
        <pc:spChg chg="add mod">
          <ac:chgData name="Adam Bournazos" userId="a1ec68ed-5c9a-4b1b-99e5-419f898756c4" providerId="ADAL" clId="{8038A4B6-26AB-4728-A919-8B1AEC3D3C2E}" dt="2021-05-14T04:45:17.879" v="5528" actId="20577"/>
          <ac:spMkLst>
            <pc:docMk/>
            <pc:sldMk cId="0" sldId="261"/>
            <ac:spMk id="34" creationId="{C1C57614-721F-4D13-89D6-23EECD5E9CDA}"/>
          </ac:spMkLst>
        </pc:spChg>
        <pc:spChg chg="add mod">
          <ac:chgData name="Adam Bournazos" userId="a1ec68ed-5c9a-4b1b-99e5-419f898756c4" providerId="ADAL" clId="{8038A4B6-26AB-4728-A919-8B1AEC3D3C2E}" dt="2021-05-14T03:28:28.603" v="5482" actId="114"/>
          <ac:spMkLst>
            <pc:docMk/>
            <pc:sldMk cId="0" sldId="261"/>
            <ac:spMk id="35" creationId="{759F679A-AD10-46C7-9C97-479B21D4BB63}"/>
          </ac:spMkLst>
        </pc:spChg>
        <pc:spChg chg="add mod">
          <ac:chgData name="Adam Bournazos" userId="a1ec68ed-5c9a-4b1b-99e5-419f898756c4" providerId="ADAL" clId="{8038A4B6-26AB-4728-A919-8B1AEC3D3C2E}" dt="2021-05-14T01:12:32.067" v="5400" actId="6549"/>
          <ac:spMkLst>
            <pc:docMk/>
            <pc:sldMk cId="0" sldId="261"/>
            <ac:spMk id="36" creationId="{B1973622-F535-429A-B0AA-A18A1F643FCB}"/>
          </ac:spMkLst>
        </pc:spChg>
        <pc:spChg chg="add mod">
          <ac:chgData name="Adam Bournazos" userId="a1ec68ed-5c9a-4b1b-99e5-419f898756c4" providerId="ADAL" clId="{8038A4B6-26AB-4728-A919-8B1AEC3D3C2E}" dt="2021-05-14T01:12:00.170" v="5370" actId="1035"/>
          <ac:spMkLst>
            <pc:docMk/>
            <pc:sldMk cId="0" sldId="261"/>
            <ac:spMk id="37" creationId="{DB606FB1-D8A5-4146-8ABA-B84D359AC641}"/>
          </ac:spMkLst>
        </pc:spChg>
        <pc:spChg chg="del">
          <ac:chgData name="Adam Bournazos" userId="a1ec68ed-5c9a-4b1b-99e5-419f898756c4" providerId="ADAL" clId="{8038A4B6-26AB-4728-A919-8B1AEC3D3C2E}" dt="2021-05-11T13:17:52.764" v="1369" actId="478"/>
          <ac:spMkLst>
            <pc:docMk/>
            <pc:sldMk cId="0" sldId="261"/>
            <ac:spMk id="38" creationId="{1673DBC6-2B2B-4124-A2C3-72C93313F70A}"/>
          </ac:spMkLst>
        </pc:spChg>
        <pc:spChg chg="add del mod">
          <ac:chgData name="Adam Bournazos" userId="a1ec68ed-5c9a-4b1b-99e5-419f898756c4" providerId="ADAL" clId="{8038A4B6-26AB-4728-A919-8B1AEC3D3C2E}" dt="2021-05-12T02:56:05.086" v="4326" actId="478"/>
          <ac:spMkLst>
            <pc:docMk/>
            <pc:sldMk cId="0" sldId="261"/>
            <ac:spMk id="38" creationId="{7EB9686E-379D-4523-9D47-51F2DB63B6FF}"/>
          </ac:spMkLst>
        </pc:spChg>
        <pc:spChg chg="add mod">
          <ac:chgData name="Adam Bournazos" userId="a1ec68ed-5c9a-4b1b-99e5-419f898756c4" providerId="ADAL" clId="{8038A4B6-26AB-4728-A919-8B1AEC3D3C2E}" dt="2021-05-12T03:13:47.959" v="4683" actId="1035"/>
          <ac:spMkLst>
            <pc:docMk/>
            <pc:sldMk cId="0" sldId="261"/>
            <ac:spMk id="40" creationId="{06546F40-6DDA-4229-9A8D-63823A309195}"/>
          </ac:spMkLst>
        </pc:spChg>
        <pc:spChg chg="del">
          <ac:chgData name="Adam Bournazos" userId="a1ec68ed-5c9a-4b1b-99e5-419f898756c4" providerId="ADAL" clId="{8038A4B6-26AB-4728-A919-8B1AEC3D3C2E}" dt="2021-05-11T12:16:24.858" v="815" actId="478"/>
          <ac:spMkLst>
            <pc:docMk/>
            <pc:sldMk cId="0" sldId="261"/>
            <ac:spMk id="40" creationId="{B44DED9A-04FC-42F5-B506-D80A00DEDB2B}"/>
          </ac:spMkLst>
        </pc:spChg>
        <pc:spChg chg="add mod">
          <ac:chgData name="Adam Bournazos" userId="a1ec68ed-5c9a-4b1b-99e5-419f898756c4" providerId="ADAL" clId="{8038A4B6-26AB-4728-A919-8B1AEC3D3C2E}" dt="2021-05-12T03:13:47.959" v="4683" actId="1035"/>
          <ac:spMkLst>
            <pc:docMk/>
            <pc:sldMk cId="0" sldId="261"/>
            <ac:spMk id="41" creationId="{1A68ADA1-0996-4B1C-8FF1-5CC2A1D5CAC5}"/>
          </ac:spMkLst>
        </pc:spChg>
        <pc:spChg chg="del">
          <ac:chgData name="Adam Bournazos" userId="a1ec68ed-5c9a-4b1b-99e5-419f898756c4" providerId="ADAL" clId="{8038A4B6-26AB-4728-A919-8B1AEC3D3C2E}" dt="2021-05-11T12:16:24.858" v="815" actId="478"/>
          <ac:spMkLst>
            <pc:docMk/>
            <pc:sldMk cId="0" sldId="261"/>
            <ac:spMk id="43" creationId="{C82A0683-8B13-4D85-B9AF-60F5D4889E8F}"/>
          </ac:spMkLst>
        </pc:spChg>
        <pc:spChg chg="del mod">
          <ac:chgData name="Adam Bournazos" userId="a1ec68ed-5c9a-4b1b-99e5-419f898756c4" providerId="ADAL" clId="{8038A4B6-26AB-4728-A919-8B1AEC3D3C2E}" dt="2021-05-12T02:58:45.753" v="4451" actId="478"/>
          <ac:spMkLst>
            <pc:docMk/>
            <pc:sldMk cId="0" sldId="261"/>
            <ac:spMk id="44" creationId="{588557F1-F411-412E-8485-5C7095F78336}"/>
          </ac:spMkLst>
        </pc:spChg>
        <pc:spChg chg="del">
          <ac:chgData name="Adam Bournazos" userId="a1ec68ed-5c9a-4b1b-99e5-419f898756c4" providerId="ADAL" clId="{8038A4B6-26AB-4728-A919-8B1AEC3D3C2E}" dt="2021-05-11T12:16:35.407" v="819" actId="478"/>
          <ac:spMkLst>
            <pc:docMk/>
            <pc:sldMk cId="0" sldId="261"/>
            <ac:spMk id="45" creationId="{20127298-02CC-441D-AF82-EAD17E7E0D94}"/>
          </ac:spMkLst>
        </pc:spChg>
        <pc:spChg chg="del">
          <ac:chgData name="Adam Bournazos" userId="a1ec68ed-5c9a-4b1b-99e5-419f898756c4" providerId="ADAL" clId="{8038A4B6-26AB-4728-A919-8B1AEC3D3C2E}" dt="2021-05-11T12:16:33.266" v="818" actId="478"/>
          <ac:spMkLst>
            <pc:docMk/>
            <pc:sldMk cId="0" sldId="261"/>
            <ac:spMk id="46" creationId="{E2383ADB-372E-47FD-9268-1A2915A38098}"/>
          </ac:spMkLst>
        </pc:spChg>
        <pc:spChg chg="del mod">
          <ac:chgData name="Adam Bournazos" userId="a1ec68ed-5c9a-4b1b-99e5-419f898756c4" providerId="ADAL" clId="{8038A4B6-26AB-4728-A919-8B1AEC3D3C2E}" dt="2021-05-12T02:58:47.053" v="4452" actId="478"/>
          <ac:spMkLst>
            <pc:docMk/>
            <pc:sldMk cId="0" sldId="261"/>
            <ac:spMk id="47" creationId="{292E1F90-DE3E-4322-B31A-5C5996C70787}"/>
          </ac:spMkLst>
        </pc:spChg>
        <pc:spChg chg="del mod">
          <ac:chgData name="Adam Bournazos" userId="a1ec68ed-5c9a-4b1b-99e5-419f898756c4" providerId="ADAL" clId="{8038A4B6-26AB-4728-A919-8B1AEC3D3C2E}" dt="2021-05-11T12:16:40.331" v="821" actId="478"/>
          <ac:spMkLst>
            <pc:docMk/>
            <pc:sldMk cId="0" sldId="261"/>
            <ac:spMk id="48" creationId="{E4492149-404B-40C2-A6A9-45BE270DD237}"/>
          </ac:spMkLst>
        </pc:spChg>
        <pc:spChg chg="del">
          <ac:chgData name="Adam Bournazos" userId="a1ec68ed-5c9a-4b1b-99e5-419f898756c4" providerId="ADAL" clId="{8038A4B6-26AB-4728-A919-8B1AEC3D3C2E}" dt="2021-05-11T12:13:12.270" v="690" actId="478"/>
          <ac:spMkLst>
            <pc:docMk/>
            <pc:sldMk cId="0" sldId="261"/>
            <ac:spMk id="49" creationId="{5CDE345C-E41B-4CBD-B561-9022ECF403FB}"/>
          </ac:spMkLst>
        </pc:spChg>
        <pc:spChg chg="mod">
          <ac:chgData name="Adam Bournazos" userId="a1ec68ed-5c9a-4b1b-99e5-419f898756c4" providerId="ADAL" clId="{8038A4B6-26AB-4728-A919-8B1AEC3D3C2E}" dt="2021-05-13T05:43:48.812" v="4986" actId="1035"/>
          <ac:spMkLst>
            <pc:docMk/>
            <pc:sldMk cId="0" sldId="261"/>
            <ac:spMk id="50" creationId="{C7AB5C3D-D5A9-4D29-A8F6-9F417872FC06}"/>
          </ac:spMkLst>
        </pc:spChg>
        <pc:spChg chg="mod">
          <ac:chgData name="Adam Bournazos" userId="a1ec68ed-5c9a-4b1b-99e5-419f898756c4" providerId="ADAL" clId="{8038A4B6-26AB-4728-A919-8B1AEC3D3C2E}" dt="2021-05-14T03:32:54.200" v="5522" actId="20577"/>
          <ac:spMkLst>
            <pc:docMk/>
            <pc:sldMk cId="0" sldId="261"/>
            <ac:spMk id="51" creationId="{DCB8A27B-894E-474B-A6D5-6780994ACAEB}"/>
          </ac:spMkLst>
        </pc:spChg>
        <pc:spChg chg="del">
          <ac:chgData name="Adam Bournazos" userId="a1ec68ed-5c9a-4b1b-99e5-419f898756c4" providerId="ADAL" clId="{8038A4B6-26AB-4728-A919-8B1AEC3D3C2E}" dt="2021-05-11T12:13:24.475" v="692" actId="478"/>
          <ac:spMkLst>
            <pc:docMk/>
            <pc:sldMk cId="0" sldId="261"/>
            <ac:spMk id="52" creationId="{0FE935A2-E320-44F8-83E5-24D930948B47}"/>
          </ac:spMkLst>
        </pc:spChg>
        <pc:spChg chg="del">
          <ac:chgData name="Adam Bournazos" userId="a1ec68ed-5c9a-4b1b-99e5-419f898756c4" providerId="ADAL" clId="{8038A4B6-26AB-4728-A919-8B1AEC3D3C2E}" dt="2021-05-12T02:58:44.141" v="4450" actId="478"/>
          <ac:spMkLst>
            <pc:docMk/>
            <pc:sldMk cId="0" sldId="261"/>
            <ac:spMk id="56" creationId="{38799AC5-4594-4E15-9559-8A8F94B47F86}"/>
          </ac:spMkLst>
        </pc:spChg>
        <pc:spChg chg="del">
          <ac:chgData name="Adam Bournazos" userId="a1ec68ed-5c9a-4b1b-99e5-419f898756c4" providerId="ADAL" clId="{8038A4B6-26AB-4728-A919-8B1AEC3D3C2E}" dt="2021-05-11T12:16:42.419" v="822" actId="478"/>
          <ac:spMkLst>
            <pc:docMk/>
            <pc:sldMk cId="0" sldId="261"/>
            <ac:spMk id="57" creationId="{5FA90D71-E899-4DAF-902E-4F505A35CD70}"/>
          </ac:spMkLst>
        </pc:spChg>
        <pc:spChg chg="del">
          <ac:chgData name="Adam Bournazos" userId="a1ec68ed-5c9a-4b1b-99e5-419f898756c4" providerId="ADAL" clId="{8038A4B6-26AB-4728-A919-8B1AEC3D3C2E}" dt="2021-05-11T12:16:33.266" v="818" actId="478"/>
          <ac:spMkLst>
            <pc:docMk/>
            <pc:sldMk cId="0" sldId="261"/>
            <ac:spMk id="58" creationId="{8A2B2DB7-E52C-42E7-96D7-3AA92DE66826}"/>
          </ac:spMkLst>
        </pc:spChg>
        <pc:spChg chg="del">
          <ac:chgData name="Adam Bournazos" userId="a1ec68ed-5c9a-4b1b-99e5-419f898756c4" providerId="ADAL" clId="{8038A4B6-26AB-4728-A919-8B1AEC3D3C2E}" dt="2021-05-10T03:45:01.117" v="195" actId="478"/>
          <ac:spMkLst>
            <pc:docMk/>
            <pc:sldMk cId="0" sldId="261"/>
            <ac:spMk id="61" creationId="{73C720BF-7FB2-45D9-8C1E-BDF357095E7A}"/>
          </ac:spMkLst>
        </pc:spChg>
        <pc:spChg chg="del">
          <ac:chgData name="Adam Bournazos" userId="a1ec68ed-5c9a-4b1b-99e5-419f898756c4" providerId="ADAL" clId="{8038A4B6-26AB-4728-A919-8B1AEC3D3C2E}" dt="2021-05-11T12:13:21.563" v="691" actId="478"/>
          <ac:spMkLst>
            <pc:docMk/>
            <pc:sldMk cId="0" sldId="261"/>
            <ac:spMk id="62" creationId="{2FED222B-62F9-49AB-8FC9-A92E5D36A054}"/>
          </ac:spMkLst>
        </pc:spChg>
        <pc:spChg chg="del">
          <ac:chgData name="Adam Bournazos" userId="a1ec68ed-5c9a-4b1b-99e5-419f898756c4" providerId="ADAL" clId="{8038A4B6-26AB-4728-A919-8B1AEC3D3C2E}" dt="2021-05-11T12:13:28.425" v="693" actId="478"/>
          <ac:spMkLst>
            <pc:docMk/>
            <pc:sldMk cId="0" sldId="261"/>
            <ac:spMk id="63" creationId="{C41CD927-317E-4B6E-B3D2-5EE3A602C8CB}"/>
          </ac:spMkLst>
        </pc:spChg>
        <pc:spChg chg="add mod">
          <ac:chgData name="Adam Bournazos" userId="a1ec68ed-5c9a-4b1b-99e5-419f898756c4" providerId="ADAL" clId="{8038A4B6-26AB-4728-A919-8B1AEC3D3C2E}" dt="2021-05-14T01:15:12.186" v="5456" actId="1035"/>
          <ac:spMkLst>
            <pc:docMk/>
            <pc:sldMk cId="0" sldId="261"/>
            <ac:spMk id="64" creationId="{7074D5F9-4A6F-44FB-958A-947A639608C2}"/>
          </ac:spMkLst>
        </pc:spChg>
        <pc:spChg chg="mod">
          <ac:chgData name="Adam Bournazos" userId="a1ec68ed-5c9a-4b1b-99e5-419f898756c4" providerId="ADAL" clId="{8038A4B6-26AB-4728-A919-8B1AEC3D3C2E}" dt="2021-05-10T05:22:31.404" v="669" actId="1035"/>
          <ac:spMkLst>
            <pc:docMk/>
            <pc:sldMk cId="0" sldId="261"/>
            <ac:spMk id="65" creationId="{84BA8DA6-0E8D-4F59-AE04-746D22FBF3A2}"/>
          </ac:spMkLst>
        </pc:spChg>
        <pc:spChg chg="del mod">
          <ac:chgData name="Adam Bournazos" userId="a1ec68ed-5c9a-4b1b-99e5-419f898756c4" providerId="ADAL" clId="{8038A4B6-26AB-4728-A919-8B1AEC3D3C2E}" dt="2021-05-10T05:22:21.581" v="663" actId="478"/>
          <ac:spMkLst>
            <pc:docMk/>
            <pc:sldMk cId="0" sldId="261"/>
            <ac:spMk id="70" creationId="{F5CDB977-8B4F-4EE4-BFB8-4C3254EEC259}"/>
          </ac:spMkLst>
        </pc:spChg>
        <pc:spChg chg="del">
          <ac:chgData name="Adam Bournazos" userId="a1ec68ed-5c9a-4b1b-99e5-419f898756c4" providerId="ADAL" clId="{8038A4B6-26AB-4728-A919-8B1AEC3D3C2E}" dt="2021-05-11T12:16:24.858" v="815" actId="478"/>
          <ac:spMkLst>
            <pc:docMk/>
            <pc:sldMk cId="0" sldId="261"/>
            <ac:spMk id="71" creationId="{4E3E8A55-044F-4183-80C1-1D38EF42F829}"/>
          </ac:spMkLst>
        </pc:spChg>
        <pc:spChg chg="del">
          <ac:chgData name="Adam Bournazos" userId="a1ec68ed-5c9a-4b1b-99e5-419f898756c4" providerId="ADAL" clId="{8038A4B6-26AB-4728-A919-8B1AEC3D3C2E}" dt="2021-05-11T12:16:24.858" v="815" actId="478"/>
          <ac:spMkLst>
            <pc:docMk/>
            <pc:sldMk cId="0" sldId="261"/>
            <ac:spMk id="72" creationId="{232CD3D6-1010-4415-BB64-65BE043C7990}"/>
          </ac:spMkLst>
        </pc:spChg>
        <pc:spChg chg="del">
          <ac:chgData name="Adam Bournazos" userId="a1ec68ed-5c9a-4b1b-99e5-419f898756c4" providerId="ADAL" clId="{8038A4B6-26AB-4728-A919-8B1AEC3D3C2E}" dt="2021-05-11T12:16:24.858" v="815" actId="478"/>
          <ac:spMkLst>
            <pc:docMk/>
            <pc:sldMk cId="0" sldId="261"/>
            <ac:spMk id="73" creationId="{394949A9-3F42-47EC-BA40-9E6AFB4051E0}"/>
          </ac:spMkLst>
        </pc:spChg>
        <pc:spChg chg="del">
          <ac:chgData name="Adam Bournazos" userId="a1ec68ed-5c9a-4b1b-99e5-419f898756c4" providerId="ADAL" clId="{8038A4B6-26AB-4728-A919-8B1AEC3D3C2E}" dt="2021-05-11T12:16:29.865" v="817" actId="478"/>
          <ac:spMkLst>
            <pc:docMk/>
            <pc:sldMk cId="0" sldId="261"/>
            <ac:spMk id="74" creationId="{207BF0DB-CFA4-4A75-B7BA-EC9FB2DC6AEA}"/>
          </ac:spMkLst>
        </pc:spChg>
        <pc:spChg chg="del">
          <ac:chgData name="Adam Bournazos" userId="a1ec68ed-5c9a-4b1b-99e5-419f898756c4" providerId="ADAL" clId="{8038A4B6-26AB-4728-A919-8B1AEC3D3C2E}" dt="2021-05-11T12:16:24.858" v="815" actId="478"/>
          <ac:spMkLst>
            <pc:docMk/>
            <pc:sldMk cId="0" sldId="261"/>
            <ac:spMk id="75" creationId="{F566563E-45AE-4BCD-A968-EA2CEF2C0F67}"/>
          </ac:spMkLst>
        </pc:spChg>
        <pc:spChg chg="add mod">
          <ac:chgData name="Adam Bournazos" userId="a1ec68ed-5c9a-4b1b-99e5-419f898756c4" providerId="ADAL" clId="{8038A4B6-26AB-4728-A919-8B1AEC3D3C2E}" dt="2021-05-10T05:22:31.404" v="669" actId="1035"/>
          <ac:spMkLst>
            <pc:docMk/>
            <pc:sldMk cId="0" sldId="261"/>
            <ac:spMk id="76" creationId="{85A7F8D6-2560-4BFD-9250-8A3FF1D1C94A}"/>
          </ac:spMkLst>
        </pc:spChg>
        <pc:spChg chg="del">
          <ac:chgData name="Adam Bournazos" userId="a1ec68ed-5c9a-4b1b-99e5-419f898756c4" providerId="ADAL" clId="{8038A4B6-26AB-4728-A919-8B1AEC3D3C2E}" dt="2021-05-11T12:16:24.858" v="815" actId="478"/>
          <ac:spMkLst>
            <pc:docMk/>
            <pc:sldMk cId="0" sldId="261"/>
            <ac:spMk id="77" creationId="{70B3CEC5-F37C-4249-9A3F-4150075EC364}"/>
          </ac:spMkLst>
        </pc:spChg>
        <pc:spChg chg="del">
          <ac:chgData name="Adam Bournazos" userId="a1ec68ed-5c9a-4b1b-99e5-419f898756c4" providerId="ADAL" clId="{8038A4B6-26AB-4728-A919-8B1AEC3D3C2E}" dt="2021-05-11T12:16:24.858" v="815" actId="478"/>
          <ac:spMkLst>
            <pc:docMk/>
            <pc:sldMk cId="0" sldId="261"/>
            <ac:spMk id="78" creationId="{F2B9F42B-0EC3-4FE1-A4AD-23787C5CBDA7}"/>
          </ac:spMkLst>
        </pc:spChg>
        <pc:spChg chg="del">
          <ac:chgData name="Adam Bournazos" userId="a1ec68ed-5c9a-4b1b-99e5-419f898756c4" providerId="ADAL" clId="{8038A4B6-26AB-4728-A919-8B1AEC3D3C2E}" dt="2021-05-11T12:16:24.858" v="815" actId="478"/>
          <ac:spMkLst>
            <pc:docMk/>
            <pc:sldMk cId="0" sldId="261"/>
            <ac:spMk id="79" creationId="{A368889A-11D3-400D-946E-35E8B1B1EA16}"/>
          </ac:spMkLst>
        </pc:spChg>
        <pc:spChg chg="del">
          <ac:chgData name="Adam Bournazos" userId="a1ec68ed-5c9a-4b1b-99e5-419f898756c4" providerId="ADAL" clId="{8038A4B6-26AB-4728-A919-8B1AEC3D3C2E}" dt="2021-05-11T12:16:24.858" v="815" actId="478"/>
          <ac:spMkLst>
            <pc:docMk/>
            <pc:sldMk cId="0" sldId="261"/>
            <ac:spMk id="80" creationId="{B4748DB2-C082-40FF-B624-DF579FD3BCE2}"/>
          </ac:spMkLst>
        </pc:spChg>
        <pc:spChg chg="del">
          <ac:chgData name="Adam Bournazos" userId="a1ec68ed-5c9a-4b1b-99e5-419f898756c4" providerId="ADAL" clId="{8038A4B6-26AB-4728-A919-8B1AEC3D3C2E}" dt="2021-05-11T12:16:29.865" v="817" actId="478"/>
          <ac:spMkLst>
            <pc:docMk/>
            <pc:sldMk cId="0" sldId="261"/>
            <ac:spMk id="81" creationId="{B912B72F-119D-4ECC-ADAE-6F8A44134452}"/>
          </ac:spMkLst>
        </pc:spChg>
        <pc:spChg chg="del">
          <ac:chgData name="Adam Bournazos" userId="a1ec68ed-5c9a-4b1b-99e5-419f898756c4" providerId="ADAL" clId="{8038A4B6-26AB-4728-A919-8B1AEC3D3C2E}" dt="2021-05-11T12:16:29.865" v="817" actId="478"/>
          <ac:spMkLst>
            <pc:docMk/>
            <pc:sldMk cId="0" sldId="261"/>
            <ac:spMk id="82" creationId="{2DDAFAF1-3AFB-4A61-B6E2-BF9FE420783C}"/>
          </ac:spMkLst>
        </pc:spChg>
        <pc:spChg chg="del">
          <ac:chgData name="Adam Bournazos" userId="a1ec68ed-5c9a-4b1b-99e5-419f898756c4" providerId="ADAL" clId="{8038A4B6-26AB-4728-A919-8B1AEC3D3C2E}" dt="2021-05-11T12:16:24.858" v="815" actId="478"/>
          <ac:spMkLst>
            <pc:docMk/>
            <pc:sldMk cId="0" sldId="261"/>
            <ac:spMk id="83" creationId="{EB29FA60-609A-42F7-97A8-5463EC81B075}"/>
          </ac:spMkLst>
        </pc:spChg>
        <pc:spChg chg="del">
          <ac:chgData name="Adam Bournazos" userId="a1ec68ed-5c9a-4b1b-99e5-419f898756c4" providerId="ADAL" clId="{8038A4B6-26AB-4728-A919-8B1AEC3D3C2E}" dt="2021-05-11T12:16:24.858" v="815" actId="478"/>
          <ac:spMkLst>
            <pc:docMk/>
            <pc:sldMk cId="0" sldId="261"/>
            <ac:spMk id="84" creationId="{E6718EFD-135A-4941-AAF7-86AD57562D97}"/>
          </ac:spMkLst>
        </pc:spChg>
        <pc:spChg chg="del">
          <ac:chgData name="Adam Bournazos" userId="a1ec68ed-5c9a-4b1b-99e5-419f898756c4" providerId="ADAL" clId="{8038A4B6-26AB-4728-A919-8B1AEC3D3C2E}" dt="2021-05-11T12:16:29.865" v="817" actId="478"/>
          <ac:spMkLst>
            <pc:docMk/>
            <pc:sldMk cId="0" sldId="261"/>
            <ac:spMk id="85" creationId="{3B271A2C-9160-4362-AB49-EAF58424EF6B}"/>
          </ac:spMkLst>
        </pc:spChg>
        <pc:spChg chg="add mod">
          <ac:chgData name="Adam Bournazos" userId="a1ec68ed-5c9a-4b1b-99e5-419f898756c4" providerId="ADAL" clId="{8038A4B6-26AB-4728-A919-8B1AEC3D3C2E}" dt="2021-05-14T01:14:47.270" v="5453" actId="1035"/>
          <ac:spMkLst>
            <pc:docMk/>
            <pc:sldMk cId="0" sldId="261"/>
            <ac:spMk id="87" creationId="{CB786DBB-FD4F-4DB0-91B8-C8F646F26381}"/>
          </ac:spMkLst>
        </pc:spChg>
        <pc:spChg chg="add mod">
          <ac:chgData name="Adam Bournazos" userId="a1ec68ed-5c9a-4b1b-99e5-419f898756c4" providerId="ADAL" clId="{8038A4B6-26AB-4728-A919-8B1AEC3D3C2E}" dt="2021-05-12T02:58:02.536" v="4412" actId="20577"/>
          <ac:spMkLst>
            <pc:docMk/>
            <pc:sldMk cId="0" sldId="261"/>
            <ac:spMk id="88" creationId="{7DD7DF59-775E-4DC4-BC12-40A16F032ADA}"/>
          </ac:spMkLst>
        </pc:spChg>
        <pc:spChg chg="add mod">
          <ac:chgData name="Adam Bournazos" userId="a1ec68ed-5c9a-4b1b-99e5-419f898756c4" providerId="ADAL" clId="{8038A4B6-26AB-4728-A919-8B1AEC3D3C2E}" dt="2021-05-14T03:28:07.161" v="5474" actId="114"/>
          <ac:spMkLst>
            <pc:docMk/>
            <pc:sldMk cId="0" sldId="261"/>
            <ac:spMk id="89" creationId="{B6864F3C-0361-43B3-98F8-3177727DA8EB}"/>
          </ac:spMkLst>
        </pc:spChg>
        <pc:picChg chg="mod">
          <ac:chgData name="Adam Bournazos" userId="a1ec68ed-5c9a-4b1b-99e5-419f898756c4" providerId="ADAL" clId="{8038A4B6-26AB-4728-A919-8B1AEC3D3C2E}" dt="2021-05-12T03:15:24.685" v="4795" actId="1036"/>
          <ac:picMkLst>
            <pc:docMk/>
            <pc:sldMk cId="0" sldId="261"/>
            <ac:picMk id="5" creationId="{00000000-0000-0000-0000-000000000000}"/>
          </ac:picMkLst>
        </pc:picChg>
        <pc:picChg chg="add mod">
          <ac:chgData name="Adam Bournazos" userId="a1ec68ed-5c9a-4b1b-99e5-419f898756c4" providerId="ADAL" clId="{8038A4B6-26AB-4728-A919-8B1AEC3D3C2E}" dt="2021-05-14T00:14:46.936" v="5060" actId="1035"/>
          <ac:picMkLst>
            <pc:docMk/>
            <pc:sldMk cId="0" sldId="261"/>
            <ac:picMk id="6" creationId="{CB647725-9714-4C10-86A0-C15C86CF94B6}"/>
          </ac:picMkLst>
        </pc:picChg>
        <pc:picChg chg="del">
          <ac:chgData name="Adam Bournazos" userId="a1ec68ed-5c9a-4b1b-99e5-419f898756c4" providerId="ADAL" clId="{8038A4B6-26AB-4728-A919-8B1AEC3D3C2E}" dt="2021-05-10T03:44:51.777" v="192" actId="478"/>
          <ac:picMkLst>
            <pc:docMk/>
            <pc:sldMk cId="0" sldId="261"/>
            <ac:picMk id="9" creationId="{1B1B7B2C-6855-407A-9D6B-83BC8507823B}"/>
          </ac:picMkLst>
        </pc:picChg>
        <pc:picChg chg="add mod">
          <ac:chgData name="Adam Bournazos" userId="a1ec68ed-5c9a-4b1b-99e5-419f898756c4" providerId="ADAL" clId="{8038A4B6-26AB-4728-A919-8B1AEC3D3C2E}" dt="2021-05-12T03:14:56.103" v="4726" actId="1037"/>
          <ac:picMkLst>
            <pc:docMk/>
            <pc:sldMk cId="0" sldId="261"/>
            <ac:picMk id="9" creationId="{EEB5F90F-4C62-4D1B-8E8D-E40A6BF89CC3}"/>
          </ac:picMkLst>
        </pc:picChg>
        <pc:picChg chg="mod">
          <ac:chgData name="Adam Bournazos" userId="a1ec68ed-5c9a-4b1b-99e5-419f898756c4" providerId="ADAL" clId="{8038A4B6-26AB-4728-A919-8B1AEC3D3C2E}" dt="2021-05-12T03:14:52.786" v="4712" actId="1037"/>
          <ac:picMkLst>
            <pc:docMk/>
            <pc:sldMk cId="0" sldId="261"/>
            <ac:picMk id="11" creationId="{34218075-C7CD-4ECB-BCED-A312B05804B2}"/>
          </ac:picMkLst>
        </pc:picChg>
        <pc:picChg chg="add mod">
          <ac:chgData name="Adam Bournazos" userId="a1ec68ed-5c9a-4b1b-99e5-419f898756c4" providerId="ADAL" clId="{8038A4B6-26AB-4728-A919-8B1AEC3D3C2E}" dt="2021-05-12T02:34:16.587" v="3231" actId="1035"/>
          <ac:picMkLst>
            <pc:docMk/>
            <pc:sldMk cId="0" sldId="261"/>
            <ac:picMk id="14" creationId="{E774C9CD-644C-40BB-B892-DB83FDBB2647}"/>
          </ac:picMkLst>
        </pc:picChg>
        <pc:picChg chg="add del mod">
          <ac:chgData name="Adam Bournazos" userId="a1ec68ed-5c9a-4b1b-99e5-419f898756c4" providerId="ADAL" clId="{8038A4B6-26AB-4728-A919-8B1AEC3D3C2E}" dt="2021-05-11T13:06:34.297" v="1323" actId="478"/>
          <ac:picMkLst>
            <pc:docMk/>
            <pc:sldMk cId="0" sldId="261"/>
            <ac:picMk id="16" creationId="{21E20EAA-41D8-4D34-A1B3-CB47708B6955}"/>
          </ac:picMkLst>
        </pc:picChg>
        <pc:picChg chg="del">
          <ac:chgData name="Adam Bournazos" userId="a1ec68ed-5c9a-4b1b-99e5-419f898756c4" providerId="ADAL" clId="{8038A4B6-26AB-4728-A919-8B1AEC3D3C2E}" dt="2021-05-10T03:42:20.727" v="163" actId="478"/>
          <ac:picMkLst>
            <pc:docMk/>
            <pc:sldMk cId="0" sldId="261"/>
            <ac:picMk id="16" creationId="{BBB7FAAE-9089-441D-A5D5-A71846BF7655}"/>
          </ac:picMkLst>
        </pc:picChg>
        <pc:picChg chg="add mod">
          <ac:chgData name="Adam Bournazos" userId="a1ec68ed-5c9a-4b1b-99e5-419f898756c4" providerId="ADAL" clId="{8038A4B6-26AB-4728-A919-8B1AEC3D3C2E}" dt="2021-05-12T03:05:32.003" v="4623" actId="1035"/>
          <ac:picMkLst>
            <pc:docMk/>
            <pc:sldMk cId="0" sldId="261"/>
            <ac:picMk id="19" creationId="{E8544C1B-8A5D-46A3-911B-B05D52526C4E}"/>
          </ac:picMkLst>
        </pc:picChg>
        <pc:picChg chg="mod">
          <ac:chgData name="Adam Bournazos" userId="a1ec68ed-5c9a-4b1b-99e5-419f898756c4" providerId="ADAL" clId="{8038A4B6-26AB-4728-A919-8B1AEC3D3C2E}" dt="2021-05-13T05:43:48.812" v="4986" actId="1035"/>
          <ac:picMkLst>
            <pc:docMk/>
            <pc:sldMk cId="0" sldId="261"/>
            <ac:picMk id="20" creationId="{5C4798BD-D124-4A35-83BF-D706CD002F23}"/>
          </ac:picMkLst>
        </pc:picChg>
        <pc:picChg chg="mod">
          <ac:chgData name="Adam Bournazos" userId="a1ec68ed-5c9a-4b1b-99e5-419f898756c4" providerId="ADAL" clId="{8038A4B6-26AB-4728-A919-8B1AEC3D3C2E}" dt="2021-05-12T03:15:05.894" v="4789" actId="1037"/>
          <ac:picMkLst>
            <pc:docMk/>
            <pc:sldMk cId="0" sldId="261"/>
            <ac:picMk id="23" creationId="{E6908E16-2BBD-422A-9B74-1746A59C7C82}"/>
          </ac:picMkLst>
        </pc:picChg>
        <pc:picChg chg="add mod">
          <ac:chgData name="Adam Bournazos" userId="a1ec68ed-5c9a-4b1b-99e5-419f898756c4" providerId="ADAL" clId="{8038A4B6-26AB-4728-A919-8B1AEC3D3C2E}" dt="2021-05-12T02:38:01.603" v="3320" actId="1036"/>
          <ac:picMkLst>
            <pc:docMk/>
            <pc:sldMk cId="0" sldId="261"/>
            <ac:picMk id="24" creationId="{A233E4F9-89A9-41C0-8512-D5849D03C055}"/>
          </ac:picMkLst>
        </pc:picChg>
        <pc:picChg chg="del">
          <ac:chgData name="Adam Bournazos" userId="a1ec68ed-5c9a-4b1b-99e5-419f898756c4" providerId="ADAL" clId="{8038A4B6-26AB-4728-A919-8B1AEC3D3C2E}" dt="2021-05-11T12:16:22.007" v="814" actId="478"/>
          <ac:picMkLst>
            <pc:docMk/>
            <pc:sldMk cId="0" sldId="261"/>
            <ac:picMk id="27" creationId="{F349A935-A2D6-47C6-827B-42DBD1042384}"/>
          </ac:picMkLst>
        </pc:picChg>
        <pc:picChg chg="del">
          <ac:chgData name="Adam Bournazos" userId="a1ec68ed-5c9a-4b1b-99e5-419f898756c4" providerId="ADAL" clId="{8038A4B6-26AB-4728-A919-8B1AEC3D3C2E}" dt="2021-05-11T12:16:26.554" v="816" actId="478"/>
          <ac:picMkLst>
            <pc:docMk/>
            <pc:sldMk cId="0" sldId="261"/>
            <ac:picMk id="32" creationId="{70D521AC-8ABB-4808-A2F9-9E5880EFE740}"/>
          </ac:picMkLst>
        </pc:picChg>
        <pc:picChg chg="del">
          <ac:chgData name="Adam Bournazos" userId="a1ec68ed-5c9a-4b1b-99e5-419f898756c4" providerId="ADAL" clId="{8038A4B6-26AB-4728-A919-8B1AEC3D3C2E}" dt="2021-05-11T12:16:21.038" v="813" actId="478"/>
          <ac:picMkLst>
            <pc:docMk/>
            <pc:sldMk cId="0" sldId="261"/>
            <ac:picMk id="35" creationId="{C94D57A9-C9C6-43C1-A39A-93F5770AC0C9}"/>
          </ac:picMkLst>
        </pc:picChg>
        <pc:picChg chg="add mod">
          <ac:chgData name="Adam Bournazos" userId="a1ec68ed-5c9a-4b1b-99e5-419f898756c4" providerId="ADAL" clId="{8038A4B6-26AB-4728-A919-8B1AEC3D3C2E}" dt="2021-05-13T05:43:48.812" v="4986" actId="1035"/>
          <ac:picMkLst>
            <pc:docMk/>
            <pc:sldMk cId="0" sldId="261"/>
            <ac:picMk id="39" creationId="{1F91AB7B-559C-47A8-B871-AA6894A4EF24}"/>
          </ac:picMkLst>
        </pc:picChg>
        <pc:picChg chg="mod">
          <ac:chgData name="Adam Bournazos" userId="a1ec68ed-5c9a-4b1b-99e5-419f898756c4" providerId="ADAL" clId="{8038A4B6-26AB-4728-A919-8B1AEC3D3C2E}" dt="2021-05-12T03:14:59.882" v="4752" actId="1038"/>
          <ac:picMkLst>
            <pc:docMk/>
            <pc:sldMk cId="0" sldId="261"/>
            <ac:picMk id="55" creationId="{7E030B4F-FEBF-4A28-A70A-181DE0E2A050}"/>
          </ac:picMkLst>
        </pc:picChg>
        <pc:picChg chg="del">
          <ac:chgData name="Adam Bournazos" userId="a1ec68ed-5c9a-4b1b-99e5-419f898756c4" providerId="ADAL" clId="{8038A4B6-26AB-4728-A919-8B1AEC3D3C2E}" dt="2021-05-11T12:16:33.266" v="818" actId="478"/>
          <ac:picMkLst>
            <pc:docMk/>
            <pc:sldMk cId="0" sldId="261"/>
            <ac:picMk id="59" creationId="{2B444F0F-46D6-49F6-A4CF-CB120DCF5C70}"/>
          </ac:picMkLst>
        </pc:picChg>
        <pc:picChg chg="del">
          <ac:chgData name="Adam Bournazos" userId="a1ec68ed-5c9a-4b1b-99e5-419f898756c4" providerId="ADAL" clId="{8038A4B6-26AB-4728-A919-8B1AEC3D3C2E}" dt="2021-05-11T12:16:33.266" v="818" actId="478"/>
          <ac:picMkLst>
            <pc:docMk/>
            <pc:sldMk cId="0" sldId="261"/>
            <ac:picMk id="60" creationId="{E1646643-0B31-4207-AFB7-1B153DB59BC8}"/>
          </ac:picMkLst>
        </pc:picChg>
        <pc:picChg chg="mod">
          <ac:chgData name="Adam Bournazos" userId="a1ec68ed-5c9a-4b1b-99e5-419f898756c4" providerId="ADAL" clId="{8038A4B6-26AB-4728-A919-8B1AEC3D3C2E}" dt="2021-05-13T05:43:48.812" v="4986" actId="1035"/>
          <ac:picMkLst>
            <pc:docMk/>
            <pc:sldMk cId="0" sldId="261"/>
            <ac:picMk id="67" creationId="{D131F962-D2D7-4A72-8944-C75E8A0E148B}"/>
          </ac:picMkLst>
        </pc:picChg>
        <pc:picChg chg="mod">
          <ac:chgData name="Adam Bournazos" userId="a1ec68ed-5c9a-4b1b-99e5-419f898756c4" providerId="ADAL" clId="{8038A4B6-26AB-4728-A919-8B1AEC3D3C2E}" dt="2021-05-13T05:43:48.812" v="4986" actId="1035"/>
          <ac:picMkLst>
            <pc:docMk/>
            <pc:sldMk cId="0" sldId="261"/>
            <ac:picMk id="68" creationId="{AB16B41F-F92A-4ED2-A047-D96C7E589F9C}"/>
          </ac:picMkLst>
        </pc:picChg>
        <pc:picChg chg="mod">
          <ac:chgData name="Adam Bournazos" userId="a1ec68ed-5c9a-4b1b-99e5-419f898756c4" providerId="ADAL" clId="{8038A4B6-26AB-4728-A919-8B1AEC3D3C2E}" dt="2021-05-13T05:43:48.812" v="4986" actId="1035"/>
          <ac:picMkLst>
            <pc:docMk/>
            <pc:sldMk cId="0" sldId="261"/>
            <ac:picMk id="69" creationId="{3CEE450B-2077-4E85-B7B6-A977EB70155B}"/>
          </ac:picMkLst>
        </pc:picChg>
        <pc:picChg chg="mod">
          <ac:chgData name="Adam Bournazos" userId="a1ec68ed-5c9a-4b1b-99e5-419f898756c4" providerId="ADAL" clId="{8038A4B6-26AB-4728-A919-8B1AEC3D3C2E}" dt="2021-05-12T03:15:02.853" v="4773" actId="1037"/>
          <ac:picMkLst>
            <pc:docMk/>
            <pc:sldMk cId="0" sldId="261"/>
            <ac:picMk id="86" creationId="{9D72210B-096B-42C5-B3AD-8E65D3C7EEAF}"/>
          </ac:picMkLst>
        </pc:picChg>
        <pc:cxnChg chg="del mod">
          <ac:chgData name="Adam Bournazos" userId="a1ec68ed-5c9a-4b1b-99e5-419f898756c4" providerId="ADAL" clId="{8038A4B6-26AB-4728-A919-8B1AEC3D3C2E}" dt="2021-05-10T05:21:06.834" v="662" actId="478"/>
          <ac:cxnSpMkLst>
            <pc:docMk/>
            <pc:sldMk cId="0" sldId="261"/>
            <ac:cxnSpMk id="6" creationId="{00000000-0000-0000-0000-000000000000}"/>
          </ac:cxnSpMkLst>
        </pc:cxnChg>
        <pc:cxnChg chg="mod">
          <ac:chgData name="Adam Bournazos" userId="a1ec68ed-5c9a-4b1b-99e5-419f898756c4" providerId="ADAL" clId="{8038A4B6-26AB-4728-A919-8B1AEC3D3C2E}" dt="2021-05-10T05:23:15.888" v="672" actId="14100"/>
          <ac:cxnSpMkLst>
            <pc:docMk/>
            <pc:sldMk cId="0" sldId="261"/>
            <ac:cxnSpMk id="10" creationId="{437D1D03-32CA-473C-BFED-2B0D789D6F14}"/>
          </ac:cxnSpMkLst>
        </pc:cxnChg>
        <pc:cxnChg chg="del mod">
          <ac:chgData name="Adam Bournazos" userId="a1ec68ed-5c9a-4b1b-99e5-419f898756c4" providerId="ADAL" clId="{8038A4B6-26AB-4728-A919-8B1AEC3D3C2E}" dt="2021-05-10T05:21:02.499" v="661" actId="478"/>
          <ac:cxnSpMkLst>
            <pc:docMk/>
            <pc:sldMk cId="0" sldId="261"/>
            <ac:cxnSpMk id="66" creationId="{552B648B-DB8B-4134-B1AF-79A928FCDBD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CFAE9-8B81-4466-9BB6-41F00B4F6C25}" type="datetimeFigureOut">
              <a:rPr lang="en-AU" smtClean="0"/>
              <a:t>14/05/2021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1445B-C3A2-4AD5-9053-BB8A683AB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315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1445B-C3A2-4AD5-9053-BB8A683ABDF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652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903" y="13285572"/>
            <a:ext cx="25702895" cy="91672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5806" y="24234774"/>
            <a:ext cx="21167090" cy="109294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5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1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57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3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29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15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01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87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675B-DDFC-3444-B2B3-27FABDDBE67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DED-324E-1F49-BCF2-3EAC90B8F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675B-DDFC-3444-B2B3-27FABDDBE67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DED-324E-1F49-BCF2-3EAC90B8F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538592" y="7553572"/>
            <a:ext cx="31818884" cy="1608919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1449" y="7553572"/>
            <a:ext cx="94963166" cy="16089197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675B-DDFC-3444-B2B3-27FABDDBE67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DED-324E-1F49-BCF2-3EAC90B8F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675B-DDFC-3444-B2B3-27FABDDBE67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DED-324E-1F49-BCF2-3EAC90B8F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649" y="27481922"/>
            <a:ext cx="25702895" cy="8494051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8649" y="18126590"/>
            <a:ext cx="25702895" cy="935533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588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1767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5765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353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2941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1530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0118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8706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675B-DDFC-3444-B2B3-27FABDDBE67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DED-324E-1F49-BCF2-3EAC90B8F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1448" y="44004736"/>
            <a:ext cx="63391023" cy="124440817"/>
          </a:xfrm>
        </p:spPr>
        <p:txBody>
          <a:bodyPr/>
          <a:lstStyle>
            <a:lvl1pPr>
              <a:defRPr sz="128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966451" y="44004736"/>
            <a:ext cx="63391026" cy="124440817"/>
          </a:xfrm>
        </p:spPr>
        <p:txBody>
          <a:bodyPr/>
          <a:lstStyle>
            <a:lvl1pPr>
              <a:defRPr sz="128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675B-DDFC-3444-B2B3-27FABDDBE67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DED-324E-1F49-BCF2-3EAC90B8F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36" y="1712673"/>
            <a:ext cx="27214830" cy="71278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935" y="9573135"/>
            <a:ext cx="13360677" cy="3989628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5884" indent="0">
              <a:buNone/>
              <a:defRPr sz="9100" b="1"/>
            </a:lvl2pPr>
            <a:lvl3pPr marL="4171767" indent="0">
              <a:buNone/>
              <a:defRPr sz="8200" b="1"/>
            </a:lvl3pPr>
            <a:lvl4pPr marL="6257651" indent="0">
              <a:buNone/>
              <a:defRPr sz="7300" b="1"/>
            </a:lvl4pPr>
            <a:lvl5pPr marL="8343534" indent="0">
              <a:buNone/>
              <a:defRPr sz="7300" b="1"/>
            </a:lvl5pPr>
            <a:lvl6pPr marL="10429418" indent="0">
              <a:buNone/>
              <a:defRPr sz="7300" b="1"/>
            </a:lvl6pPr>
            <a:lvl7pPr marL="12515301" indent="0">
              <a:buNone/>
              <a:defRPr sz="7300" b="1"/>
            </a:lvl7pPr>
            <a:lvl8pPr marL="14601185" indent="0">
              <a:buNone/>
              <a:defRPr sz="7300" b="1"/>
            </a:lvl8pPr>
            <a:lvl9pPr marL="16687068" indent="0">
              <a:buNone/>
              <a:defRPr sz="7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935" y="13562763"/>
            <a:ext cx="13360677" cy="24640671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60842" y="9573135"/>
            <a:ext cx="13365925" cy="3989628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5884" indent="0">
              <a:buNone/>
              <a:defRPr sz="9100" b="1"/>
            </a:lvl2pPr>
            <a:lvl3pPr marL="4171767" indent="0">
              <a:buNone/>
              <a:defRPr sz="8200" b="1"/>
            </a:lvl3pPr>
            <a:lvl4pPr marL="6257651" indent="0">
              <a:buNone/>
              <a:defRPr sz="7300" b="1"/>
            </a:lvl4pPr>
            <a:lvl5pPr marL="8343534" indent="0">
              <a:buNone/>
              <a:defRPr sz="7300" b="1"/>
            </a:lvl5pPr>
            <a:lvl6pPr marL="10429418" indent="0">
              <a:buNone/>
              <a:defRPr sz="7300" b="1"/>
            </a:lvl6pPr>
            <a:lvl7pPr marL="12515301" indent="0">
              <a:buNone/>
              <a:defRPr sz="7300" b="1"/>
            </a:lvl7pPr>
            <a:lvl8pPr marL="14601185" indent="0">
              <a:buNone/>
              <a:defRPr sz="7300" b="1"/>
            </a:lvl8pPr>
            <a:lvl9pPr marL="16687068" indent="0">
              <a:buNone/>
              <a:defRPr sz="7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60842" y="13562763"/>
            <a:ext cx="13365925" cy="24640671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675B-DDFC-3444-B2B3-27FABDDBE67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DED-324E-1F49-BCF2-3EAC90B8F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675B-DDFC-3444-B2B3-27FABDDBE67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DED-324E-1F49-BCF2-3EAC90B8F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675B-DDFC-3444-B2B3-27FABDDBE67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DED-324E-1F49-BCF2-3EAC90B8F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37" y="1702770"/>
            <a:ext cx="9948324" cy="7246673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2492" y="1702774"/>
            <a:ext cx="16904273" cy="36500663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09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937" y="8949447"/>
            <a:ext cx="9948324" cy="29253990"/>
          </a:xfrm>
        </p:spPr>
        <p:txBody>
          <a:bodyPr/>
          <a:lstStyle>
            <a:lvl1pPr marL="0" indent="0">
              <a:buNone/>
              <a:defRPr sz="6400"/>
            </a:lvl1pPr>
            <a:lvl2pPr marL="2085884" indent="0">
              <a:buNone/>
              <a:defRPr sz="5500"/>
            </a:lvl2pPr>
            <a:lvl3pPr marL="4171767" indent="0">
              <a:buNone/>
              <a:defRPr sz="4600"/>
            </a:lvl3pPr>
            <a:lvl4pPr marL="6257651" indent="0">
              <a:buNone/>
              <a:defRPr sz="4100"/>
            </a:lvl4pPr>
            <a:lvl5pPr marL="8343534" indent="0">
              <a:buNone/>
              <a:defRPr sz="4100"/>
            </a:lvl5pPr>
            <a:lvl6pPr marL="10429418" indent="0">
              <a:buNone/>
              <a:defRPr sz="4100"/>
            </a:lvl6pPr>
            <a:lvl7pPr marL="12515301" indent="0">
              <a:buNone/>
              <a:defRPr sz="4100"/>
            </a:lvl7pPr>
            <a:lvl8pPr marL="14601185" indent="0">
              <a:buNone/>
              <a:defRPr sz="4100"/>
            </a:lvl8pPr>
            <a:lvl9pPr marL="16687068" indent="0">
              <a:buNone/>
              <a:defRPr sz="4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675B-DDFC-3444-B2B3-27FABDDBE67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DED-324E-1F49-BCF2-3EAC90B8F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997" y="29937076"/>
            <a:ext cx="18143220" cy="3534241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26997" y="3821333"/>
            <a:ext cx="18143220" cy="25660350"/>
          </a:xfrm>
        </p:spPr>
        <p:txBody>
          <a:bodyPr/>
          <a:lstStyle>
            <a:lvl1pPr marL="0" indent="0">
              <a:buNone/>
              <a:defRPr sz="14600"/>
            </a:lvl1pPr>
            <a:lvl2pPr marL="2085884" indent="0">
              <a:buNone/>
              <a:defRPr sz="12800"/>
            </a:lvl2pPr>
            <a:lvl3pPr marL="4171767" indent="0">
              <a:buNone/>
              <a:defRPr sz="10900"/>
            </a:lvl3pPr>
            <a:lvl4pPr marL="6257651" indent="0">
              <a:buNone/>
              <a:defRPr sz="9100"/>
            </a:lvl4pPr>
            <a:lvl5pPr marL="8343534" indent="0">
              <a:buNone/>
              <a:defRPr sz="9100"/>
            </a:lvl5pPr>
            <a:lvl6pPr marL="10429418" indent="0">
              <a:buNone/>
              <a:defRPr sz="9100"/>
            </a:lvl6pPr>
            <a:lvl7pPr marL="12515301" indent="0">
              <a:buNone/>
              <a:defRPr sz="9100"/>
            </a:lvl7pPr>
            <a:lvl8pPr marL="14601185" indent="0">
              <a:buNone/>
              <a:defRPr sz="9100"/>
            </a:lvl8pPr>
            <a:lvl9pPr marL="16687068" indent="0">
              <a:buNone/>
              <a:defRPr sz="9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6997" y="33471317"/>
            <a:ext cx="18143220" cy="5019209"/>
          </a:xfrm>
        </p:spPr>
        <p:txBody>
          <a:bodyPr/>
          <a:lstStyle>
            <a:lvl1pPr marL="0" indent="0">
              <a:buNone/>
              <a:defRPr sz="6400"/>
            </a:lvl1pPr>
            <a:lvl2pPr marL="2085884" indent="0">
              <a:buNone/>
              <a:defRPr sz="5500"/>
            </a:lvl2pPr>
            <a:lvl3pPr marL="4171767" indent="0">
              <a:buNone/>
              <a:defRPr sz="4600"/>
            </a:lvl3pPr>
            <a:lvl4pPr marL="6257651" indent="0">
              <a:buNone/>
              <a:defRPr sz="4100"/>
            </a:lvl4pPr>
            <a:lvl5pPr marL="8343534" indent="0">
              <a:buNone/>
              <a:defRPr sz="4100"/>
            </a:lvl5pPr>
            <a:lvl6pPr marL="10429418" indent="0">
              <a:buNone/>
              <a:defRPr sz="4100"/>
            </a:lvl6pPr>
            <a:lvl7pPr marL="12515301" indent="0">
              <a:buNone/>
              <a:defRPr sz="4100"/>
            </a:lvl7pPr>
            <a:lvl8pPr marL="14601185" indent="0">
              <a:buNone/>
              <a:defRPr sz="4100"/>
            </a:lvl8pPr>
            <a:lvl9pPr marL="16687068" indent="0">
              <a:buNone/>
              <a:defRPr sz="4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675B-DDFC-3444-B2B3-27FABDDBE67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DED-324E-1F49-BCF2-3EAC90B8F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1936" y="1712673"/>
            <a:ext cx="27214830" cy="7127875"/>
          </a:xfrm>
          <a:prstGeom prst="rect">
            <a:avLst/>
          </a:prstGeom>
        </p:spPr>
        <p:txBody>
          <a:bodyPr vert="horz" lIns="417177" tIns="208588" rIns="417177" bIns="20858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936" y="9979028"/>
            <a:ext cx="27214830" cy="28224408"/>
          </a:xfrm>
          <a:prstGeom prst="rect">
            <a:avLst/>
          </a:prstGeom>
        </p:spPr>
        <p:txBody>
          <a:bodyPr vert="horz" lIns="417177" tIns="208588" rIns="417177" bIns="20858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1936" y="39638908"/>
            <a:ext cx="7055697" cy="2276960"/>
          </a:xfrm>
          <a:prstGeom prst="rect">
            <a:avLst/>
          </a:prstGeom>
        </p:spPr>
        <p:txBody>
          <a:bodyPr vert="horz" lIns="417177" tIns="208588" rIns="417177" bIns="208588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9675B-DDFC-3444-B2B3-27FABDDBE67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31556" y="39638908"/>
            <a:ext cx="9575589" cy="2276960"/>
          </a:xfrm>
          <a:prstGeom prst="rect">
            <a:avLst/>
          </a:prstGeom>
        </p:spPr>
        <p:txBody>
          <a:bodyPr vert="horz" lIns="417177" tIns="208588" rIns="417177" bIns="208588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1069" y="39638908"/>
            <a:ext cx="7055697" cy="2276960"/>
          </a:xfrm>
          <a:prstGeom prst="rect">
            <a:avLst/>
          </a:prstGeom>
        </p:spPr>
        <p:txBody>
          <a:bodyPr vert="horz" lIns="417177" tIns="208588" rIns="417177" bIns="208588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35DED-324E-1F49-BCF2-3EAC90B8F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5884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4413" indent="-1564413" algn="l" defTabSz="2085884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89561" indent="-1303677" algn="l" defTabSz="2085884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4709" indent="-1042942" algn="l" defTabSz="2085884" rtl="0" eaLnBrk="1" latinLnBrk="0" hangingPunct="1">
        <a:spcBef>
          <a:spcPct val="20000"/>
        </a:spcBef>
        <a:buFont typeface="Arial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300592" indent="-1042942" algn="l" defTabSz="2085884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86476" indent="-1042942" algn="l" defTabSz="2085884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72360" indent="-1042942" algn="l" defTabSz="208588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58243" indent="-1042942" algn="l" defTabSz="208588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44127" indent="-1042942" algn="l" defTabSz="208588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30010" indent="-1042942" algn="l" defTabSz="208588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588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5884" algn="l" defTabSz="208588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1767" algn="l" defTabSz="208588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57651" algn="l" defTabSz="208588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3534" algn="l" defTabSz="208588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29418" algn="l" defTabSz="208588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15301" algn="l" defTabSz="208588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1185" algn="l" defTabSz="208588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87068" algn="l" defTabSz="208588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tif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tif"/><Relationship Id="rId5" Type="http://schemas.openxmlformats.org/officeDocument/2006/relationships/image" Target="../media/image3.png"/><Relationship Id="rId10" Type="http://schemas.openxmlformats.org/officeDocument/2006/relationships/image" Target="../media/image8.tif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/>
        </p:nvSpPr>
        <p:spPr>
          <a:xfrm>
            <a:off x="8390352" y="-827218"/>
            <a:ext cx="22089276" cy="5963699"/>
          </a:xfrm>
          <a:custGeom>
            <a:avLst/>
            <a:gdLst>
              <a:gd name="connsiteX0" fmla="*/ 0 w 22590031"/>
              <a:gd name="connsiteY0" fmla="*/ 0 h 4495162"/>
              <a:gd name="connsiteX1" fmla="*/ 22590031 w 22590031"/>
              <a:gd name="connsiteY1" fmla="*/ 0 h 4495162"/>
              <a:gd name="connsiteX2" fmla="*/ 22590031 w 22590031"/>
              <a:gd name="connsiteY2" fmla="*/ 4495162 h 4495162"/>
              <a:gd name="connsiteX3" fmla="*/ 0 w 22590031"/>
              <a:gd name="connsiteY3" fmla="*/ 4495162 h 4495162"/>
              <a:gd name="connsiteX4" fmla="*/ 0 w 22590031"/>
              <a:gd name="connsiteY4" fmla="*/ 0 h 449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0031" h="4495162">
                <a:moveTo>
                  <a:pt x="0" y="0"/>
                </a:moveTo>
                <a:lnTo>
                  <a:pt x="22590031" y="0"/>
                </a:lnTo>
                <a:lnTo>
                  <a:pt x="22590031" y="4495162"/>
                </a:lnTo>
                <a:lnTo>
                  <a:pt x="0" y="4495162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72000" tIns="213576" rIns="427153" bIns="213576" rtlCol="0" anchor="ctr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8000" b="1" dirty="0">
                <a:solidFill>
                  <a:srgbClr val="E646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Abnormal initiation of transcription: an important consideration for RNA analysis of intron-1 donor splice site variants.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2" y="733570"/>
            <a:ext cx="8118446" cy="28080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F20EAD-EF88-48F4-A571-CB20D628A5F0}"/>
              </a:ext>
            </a:extLst>
          </p:cNvPr>
          <p:cNvSpPr/>
          <p:nvPr/>
        </p:nvSpPr>
        <p:spPr>
          <a:xfrm>
            <a:off x="435932" y="4448726"/>
            <a:ext cx="29366823" cy="627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M. Bournazos</a:t>
            </a:r>
            <a:r>
              <a:rPr lang="en-AU" sz="3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AU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Shobhana Bommireddipalli</a:t>
            </a:r>
            <a:r>
              <a:rPr lang="en-AU" sz="3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AU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Caitlin Edwards</a:t>
            </a:r>
            <a:r>
              <a:rPr lang="en-AU" sz="3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AU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Aamira J Huq</a:t>
            </a:r>
            <a:r>
              <a:rPr lang="en-AU" sz="3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4,5</a:t>
            </a:r>
            <a:r>
              <a:rPr lang="en-AU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Bryony A Thompson</a:t>
            </a:r>
            <a:r>
              <a:rPr lang="en-AU" sz="3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6,7</a:t>
            </a:r>
            <a:r>
              <a:rPr lang="en-AU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Karin van Spaendonck-Zwarts</a:t>
            </a:r>
            <a:r>
              <a:rPr lang="en-AU" sz="3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AU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Sandra T Cooper</a:t>
            </a:r>
            <a:r>
              <a:rPr lang="en-AU" sz="3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1,2,9</a:t>
            </a:r>
            <a:r>
              <a:rPr lang="en-AU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0AE24-31A1-4935-9CA6-C824616810AF}"/>
              </a:ext>
            </a:extLst>
          </p:cNvPr>
          <p:cNvSpPr txBox="1"/>
          <p:nvPr/>
        </p:nvSpPr>
        <p:spPr>
          <a:xfrm>
            <a:off x="1041990" y="7448529"/>
            <a:ext cx="6081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E08EE3-ADC7-4236-8EBB-55AA68272034}"/>
              </a:ext>
            </a:extLst>
          </p:cNvPr>
          <p:cNvSpPr txBox="1"/>
          <p:nvPr/>
        </p:nvSpPr>
        <p:spPr>
          <a:xfrm>
            <a:off x="337252" y="8357340"/>
            <a:ext cx="14495162" cy="3822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Transcription and pre-mRNA splicing are closely coordinated through interplay between the transcription machinery and spliceosome.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U1 small nuclear ribonucleoprotein (snRNP), a core component of the spliceosome that recognises the donor (5’) splice site, is required for efficient transcription elongation through intron-1</a:t>
            </a:r>
            <a:r>
              <a:rPr lang="en-AU" sz="27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AU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Here we present two novels variants of uncertain significance (VUS) in </a:t>
            </a:r>
            <a:r>
              <a:rPr lang="en-AU" sz="27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NF1</a:t>
            </a:r>
            <a:r>
              <a:rPr lang="en-AU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(NM_000267.3:c.59A&gt;C) and </a:t>
            </a:r>
            <a:r>
              <a:rPr lang="en-AU" sz="27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PRPH2</a:t>
            </a:r>
            <a:r>
              <a:rPr lang="en-AU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(NM_000322.4:c.581+5G&gt;A) affecting the intron-1 donor that result in abnormal initiation of transcription.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7D1D03-32CA-473C-BFED-2B0D789D6F14}"/>
              </a:ext>
            </a:extLst>
          </p:cNvPr>
          <p:cNvCxnSpPr>
            <a:cxnSpLocks/>
          </p:cNvCxnSpPr>
          <p:nvPr/>
        </p:nvCxnSpPr>
        <p:spPr>
          <a:xfrm>
            <a:off x="14993246" y="7661503"/>
            <a:ext cx="193802" cy="33826452"/>
          </a:xfrm>
          <a:prstGeom prst="line">
            <a:avLst/>
          </a:prstGeom>
          <a:ln w="38100">
            <a:solidFill>
              <a:srgbClr val="E646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D25F04C-541B-4739-A00C-3DAE6F2B91D1}"/>
              </a:ext>
            </a:extLst>
          </p:cNvPr>
          <p:cNvSpPr txBox="1"/>
          <p:nvPr/>
        </p:nvSpPr>
        <p:spPr>
          <a:xfrm>
            <a:off x="1041990" y="12299428"/>
            <a:ext cx="6081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AB5C3D-D5A9-4D29-A8F6-9F417872FC06}"/>
              </a:ext>
            </a:extLst>
          </p:cNvPr>
          <p:cNvSpPr txBox="1"/>
          <p:nvPr/>
        </p:nvSpPr>
        <p:spPr>
          <a:xfrm>
            <a:off x="16144790" y="28734473"/>
            <a:ext cx="6081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AU" sz="6000" dirty="0">
              <a:solidFill>
                <a:srgbClr val="E64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CB8A27B-894E-474B-A6D5-6780994ACAEB}"/>
              </a:ext>
            </a:extLst>
          </p:cNvPr>
          <p:cNvSpPr/>
          <p:nvPr/>
        </p:nvSpPr>
        <p:spPr>
          <a:xfrm>
            <a:off x="15468974" y="29643116"/>
            <a:ext cx="1451627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Intron-1 donor variants can lead to abnormal transcription initiation, likely due to loss of U1 snRNP recruitment preventing crosstalk with the transcription machinery.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Activation of an ectopic transcription start site may not result in use of any novel splice junctions and go undetected by splicing assays.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distal heterozygous coding variant was crucial to show loss of correctly spliced transcripts containing exon-1.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Approaches with sufficient read length to encompass a distal variant ,such as RT-PCR or long-read RNA sequencing, are best suited to phasing correctly transcripts from those utilising an alternative TSS.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Hence, abnormal initiation of transcription is an important consideration for RNA analysis of intron-1 donor variants.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78FE58-BA75-4C39-8EF1-CA7DD0E2A511}"/>
              </a:ext>
            </a:extLst>
          </p:cNvPr>
          <p:cNvSpPr txBox="1"/>
          <p:nvPr/>
        </p:nvSpPr>
        <p:spPr>
          <a:xfrm>
            <a:off x="1041990" y="16355481"/>
            <a:ext cx="6081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U" sz="6000" dirty="0">
              <a:solidFill>
                <a:srgbClr val="E64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Content Placeholder 12">
            <a:extLst>
              <a:ext uri="{FF2B5EF4-FFF2-40B4-BE49-F238E27FC236}">
                <a16:creationId xmlns:a16="http://schemas.microsoft.com/office/drawing/2014/main" id="{7E030B4F-FEBF-4A28-A70A-181DE0E2A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1590" y="39619247"/>
            <a:ext cx="4188975" cy="218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84BA8DA6-0E8D-4F59-AE04-746D22FBF3A2}"/>
              </a:ext>
            </a:extLst>
          </p:cNvPr>
          <p:cNvSpPr/>
          <p:nvPr/>
        </p:nvSpPr>
        <p:spPr>
          <a:xfrm>
            <a:off x="0" y="5106957"/>
            <a:ext cx="15608783" cy="193899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lvl="0"/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Kids Neuroscience Centre, Kids Research, The Children's Hospital at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Westmead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Westmead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NSW, 2145, Australia</a:t>
            </a:r>
          </a:p>
          <a:p>
            <a:pPr marL="342900" lvl="0"/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Child and Adolescent Health, Faculty of Medicine and Health, The University of Sydney,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Westmead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NSW, 2145, Australia</a:t>
            </a:r>
          </a:p>
          <a:p>
            <a:pPr marL="342900" lvl="0"/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Diagnostic Genomics,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PathWest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Laboratory Medicine, QEII Medical Centre,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Nedlands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WA, 6009, Australia</a:t>
            </a:r>
          </a:p>
          <a:p>
            <a:pPr marL="342900" lvl="0"/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Genomic Medicine, The Royal Melbourne Hospital, Parkville, VIC, 3050, Australia</a:t>
            </a:r>
          </a:p>
        </p:txBody>
      </p:sp>
      <p:pic>
        <p:nvPicPr>
          <p:cNvPr id="20" name="Graphic 19" descr="Arrow: Slight curve">
            <a:extLst>
              <a:ext uri="{FF2B5EF4-FFF2-40B4-BE49-F238E27FC236}">
                <a16:creationId xmlns:a16="http://schemas.microsoft.com/office/drawing/2014/main" id="{5C4798BD-D124-4A35-83BF-D706CD002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27150" y="29522267"/>
            <a:ext cx="731182" cy="731182"/>
          </a:xfrm>
          <a:prstGeom prst="rect">
            <a:avLst/>
          </a:prstGeom>
        </p:spPr>
      </p:pic>
      <p:pic>
        <p:nvPicPr>
          <p:cNvPr id="67" name="Graphic 66" descr="Arrow: Slight curve">
            <a:extLst>
              <a:ext uri="{FF2B5EF4-FFF2-40B4-BE49-F238E27FC236}">
                <a16:creationId xmlns:a16="http://schemas.microsoft.com/office/drawing/2014/main" id="{D131F962-D2D7-4A72-8944-C75E8A0E14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27150" y="30669982"/>
            <a:ext cx="731182" cy="731182"/>
          </a:xfrm>
          <a:prstGeom prst="rect">
            <a:avLst/>
          </a:prstGeom>
        </p:spPr>
      </p:pic>
      <p:pic>
        <p:nvPicPr>
          <p:cNvPr id="68" name="Graphic 67" descr="Arrow: Slight curve">
            <a:extLst>
              <a:ext uri="{FF2B5EF4-FFF2-40B4-BE49-F238E27FC236}">
                <a16:creationId xmlns:a16="http://schemas.microsoft.com/office/drawing/2014/main" id="{AB16B41F-F92A-4ED2-A047-D96C7E589F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27150" y="31822570"/>
            <a:ext cx="731182" cy="731182"/>
          </a:xfrm>
          <a:prstGeom prst="rect">
            <a:avLst/>
          </a:prstGeom>
        </p:spPr>
      </p:pic>
      <p:pic>
        <p:nvPicPr>
          <p:cNvPr id="69" name="Graphic 68" descr="Arrow: Slight curve">
            <a:extLst>
              <a:ext uri="{FF2B5EF4-FFF2-40B4-BE49-F238E27FC236}">
                <a16:creationId xmlns:a16="http://schemas.microsoft.com/office/drawing/2014/main" id="{3CEE450B-2077-4E85-B7B6-A977EB7015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27150" y="32980432"/>
            <a:ext cx="731182" cy="7311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908E16-2BBD-422A-9B74-1746A59C7C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0000"/>
          <a:stretch/>
        </p:blipFill>
        <p:spPr>
          <a:xfrm>
            <a:off x="10720984" y="39078502"/>
            <a:ext cx="3397507" cy="276330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D72210B-096B-42C5-B3AD-8E65D3C7EE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5100"/>
          <a:stretch/>
        </p:blipFill>
        <p:spPr>
          <a:xfrm>
            <a:off x="6892103" y="39619247"/>
            <a:ext cx="2824879" cy="252275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4218075-C7CD-4ECB-BCED-A312B05804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22842" y="39619246"/>
            <a:ext cx="6309349" cy="2189439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85A7F8D6-2560-4BFD-9250-8A3FF1D1C94A}"/>
              </a:ext>
            </a:extLst>
          </p:cNvPr>
          <p:cNvSpPr/>
          <p:nvPr/>
        </p:nvSpPr>
        <p:spPr>
          <a:xfrm>
            <a:off x="16203125" y="5106957"/>
            <a:ext cx="13327426" cy="200054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lvl="0"/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Medicine, University of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Melbourne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Parkville, VIC, 3052, Australia</a:t>
            </a:r>
          </a:p>
          <a:p>
            <a:pPr marL="342900" lvl="0"/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Pathology, The Royal Melbourne Hospital, Parkville, VIC, 3050, Australia</a:t>
            </a:r>
          </a:p>
          <a:p>
            <a:pPr marL="342900" lvl="0"/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Clinical Pathology, University of Melbourne, Parkville, VIC, 3052, Australia</a:t>
            </a:r>
          </a:p>
          <a:p>
            <a:pPr marL="342900" lvl="0"/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Genetic Health Queensland, Royal Brisbane and Women's Hospital, Herston, QLD, 4006, Australia</a:t>
            </a:r>
          </a:p>
          <a:p>
            <a:pPr marL="342900" lvl="0"/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Children’s Medical Research Institute,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Westmead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NSW, 2145, Australia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B786DBB-FD4F-4DB0-91B8-C8F646F26381}"/>
              </a:ext>
            </a:extLst>
          </p:cNvPr>
          <p:cNvSpPr txBox="1"/>
          <p:nvPr/>
        </p:nvSpPr>
        <p:spPr>
          <a:xfrm>
            <a:off x="337252" y="13202133"/>
            <a:ext cx="14495162" cy="292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Reverse transcriptase polymerase chain reaction (RT-PCR) was performed using RNA from patient blood or skin fibroblasts, cultured with or without 100 µg/ml cycloheximide for 6 h to inhibit nonsense mediated decay (NMD). Amplicons were gel extracted and analysed by Sanger sequencing.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silico</a:t>
            </a:r>
            <a:r>
              <a:rPr lang="en-US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analysis and splicing predictions were performed using algorithms available in Alamut® Visual v2.10 (Interactive </a:t>
            </a:r>
            <a:r>
              <a:rPr lang="en-US" sz="2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Biosoftware</a:t>
            </a:r>
            <a:r>
              <a:rPr lang="en-US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Rouen, France) and SpliceAI</a:t>
            </a:r>
            <a:r>
              <a:rPr lang="en-US" sz="27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endParaRPr lang="en-AU" sz="2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B647725-9714-4C10-86A0-C15C86CF94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2308" y="21809286"/>
            <a:ext cx="12873195" cy="5774285"/>
          </a:xfrm>
          <a:prstGeom prst="rect">
            <a:avLst/>
          </a:prstGeom>
        </p:spPr>
      </p:pic>
      <p:pic>
        <p:nvPicPr>
          <p:cNvPr id="14" name="Picture 1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774C9CD-644C-40BB-B892-DB83FDBB2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02370" y="10981931"/>
            <a:ext cx="12873195" cy="5569103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7074D5F9-4A6F-44FB-958A-947A639608C2}"/>
              </a:ext>
            </a:extLst>
          </p:cNvPr>
          <p:cNvSpPr/>
          <p:nvPr/>
        </p:nvSpPr>
        <p:spPr>
          <a:xfrm>
            <a:off x="337252" y="17323533"/>
            <a:ext cx="1470239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3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 – 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Sixty-five year old female proband with a clinical diagnosis of patterned macular dystrophy.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700" dirty="0">
                <a:latin typeface="Arial" panose="020B0604020202020204" pitchFamily="34" charset="0"/>
                <a:cs typeface="Arial" panose="020B0604020202020204" pitchFamily="34" charset="0"/>
              </a:rPr>
              <a:t>Genetic testing identified a heterozygous VUS in </a:t>
            </a:r>
            <a:r>
              <a:rPr lang="en-AU" sz="2700" i="1" dirty="0">
                <a:latin typeface="Arial" panose="020B0604020202020204" pitchFamily="34" charset="0"/>
                <a:cs typeface="Arial" panose="020B0604020202020204" pitchFamily="34" charset="0"/>
              </a:rPr>
              <a:t>PRPH2</a:t>
            </a:r>
            <a:r>
              <a:rPr lang="en-AU" sz="27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893888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700" dirty="0">
                <a:latin typeface="Arial" panose="020B0604020202020204" pitchFamily="34" charset="0"/>
                <a:cs typeface="Arial" panose="020B0604020202020204" pitchFamily="34" charset="0"/>
              </a:rPr>
              <a:t>Chr6(GRCh37):g.42689487C&gt;T; 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NM_000322.4:c.581+5G&gt;A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Variant not previously reported in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ClinVar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and absent from the Genome Aggregation Database (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gnomAD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If reclassified pathogenic, son of the proband will utilise result for preimplantation genetic diagnosis.</a:t>
            </a:r>
            <a:endParaRPr lang="en-A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Text, letter&#10;&#10;Description automatically generated">
            <a:extLst>
              <a:ext uri="{FF2B5EF4-FFF2-40B4-BE49-F238E27FC236}">
                <a16:creationId xmlns:a16="http://schemas.microsoft.com/office/drawing/2014/main" id="{E8544C1B-8A5D-46A3-911B-B05D52526C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2308" y="29981027"/>
            <a:ext cx="12873194" cy="2719452"/>
          </a:xfrm>
          <a:prstGeom prst="rect">
            <a:avLst/>
          </a:prstGeom>
        </p:spPr>
      </p:pic>
      <p:pic>
        <p:nvPicPr>
          <p:cNvPr id="24" name="Picture 23" descr="Diagram&#10;&#10;Description automatically generated">
            <a:extLst>
              <a:ext uri="{FF2B5EF4-FFF2-40B4-BE49-F238E27FC236}">
                <a16:creationId xmlns:a16="http://schemas.microsoft.com/office/drawing/2014/main" id="{A233E4F9-89A9-41C0-8512-D5849D03C0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08783" y="18739392"/>
            <a:ext cx="13166782" cy="4359138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7DD7DF59-775E-4DC4-BC12-40A16F032ADA}"/>
              </a:ext>
            </a:extLst>
          </p:cNvPr>
          <p:cNvSpPr/>
          <p:nvPr/>
        </p:nvSpPr>
        <p:spPr>
          <a:xfrm>
            <a:off x="15491534" y="7878956"/>
            <a:ext cx="1460371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3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 – B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Thirty-five year old male proband with a clinical diagnosis of neurofibromatosis type I.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700" dirty="0">
                <a:latin typeface="Arial" panose="020B0604020202020204" pitchFamily="34" charset="0"/>
                <a:cs typeface="Arial" panose="020B0604020202020204" pitchFamily="34" charset="0"/>
              </a:rPr>
              <a:t>Genetic testing identified a heterozygous VUS in </a:t>
            </a:r>
            <a:r>
              <a:rPr lang="en-AU" sz="2700" i="1" dirty="0">
                <a:latin typeface="Arial" panose="020B0604020202020204" pitchFamily="34" charset="0"/>
                <a:cs typeface="Arial" panose="020B0604020202020204" pitchFamily="34" charset="0"/>
              </a:rPr>
              <a:t>NF1</a:t>
            </a:r>
            <a:r>
              <a:rPr lang="en-AU" sz="27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893888" lvl="1" indent="-457200" defTabSz="1698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700" dirty="0">
                <a:latin typeface="Arial" panose="020B0604020202020204" pitchFamily="34" charset="0"/>
                <a:cs typeface="Arial" panose="020B0604020202020204" pitchFamily="34" charset="0"/>
              </a:rPr>
              <a:t>Chr17(GRCh37):g.29422386A&gt;C; NM_000267.3:c.59A&gt;C, p.(Gln20Pro)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Variant not previously reported in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ClinVar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and absent from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gnomAD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6864F3C-0361-43B3-98F8-3177727DA8EB}"/>
              </a:ext>
            </a:extLst>
          </p:cNvPr>
          <p:cNvSpPr txBox="1"/>
          <p:nvPr/>
        </p:nvSpPr>
        <p:spPr>
          <a:xfrm>
            <a:off x="337252" y="27865780"/>
            <a:ext cx="14495162" cy="19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1.</a:t>
            </a:r>
            <a:r>
              <a:rPr lang="en-AU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Schematic of </a:t>
            </a:r>
            <a:r>
              <a:rPr lang="en-AU" sz="27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PRPH2</a:t>
            </a:r>
            <a:r>
              <a:rPr lang="en-AU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gene and splice predictions. The c.581+5G&gt;A variant (red asterisk) impacts the donor splice site of intron-1. All splice prediction algorithms predict ablation or weakening of the donor splice site. A heterozygous benign missense variant (c.910C&gt;G, green asterisk) </a:t>
            </a:r>
            <a:r>
              <a:rPr lang="en-AU" sz="27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trans</a:t>
            </a:r>
            <a:r>
              <a:rPr lang="en-AU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was used a</a:t>
            </a:r>
            <a:r>
              <a:rPr lang="en-A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a marker for each allele during RNA analysis.</a:t>
            </a:r>
            <a:endParaRPr lang="en-AU" sz="2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82D80A-95AE-4428-BA51-FA1DE813F9F1}"/>
              </a:ext>
            </a:extLst>
          </p:cNvPr>
          <p:cNvSpPr txBox="1"/>
          <p:nvPr/>
        </p:nvSpPr>
        <p:spPr>
          <a:xfrm>
            <a:off x="337252" y="33027069"/>
            <a:ext cx="14495162" cy="468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AU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2.</a:t>
            </a:r>
            <a:r>
              <a:rPr lang="en-AU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RT-PCR analysis and Sanger sequencing. When using a forward primer </a:t>
            </a:r>
            <a:r>
              <a:rPr lang="en-A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exon-1 and a reverse primer in exon-3 we only detect </a:t>
            </a:r>
            <a:r>
              <a:rPr lang="en-AU" sz="27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PRPH2</a:t>
            </a:r>
            <a:r>
              <a:rPr lang="en-A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transcripts expressed from one allele, inferred by the apparent hemizygosity of the c.910C&gt;G variant (green asterisk). </a:t>
            </a:r>
            <a:r>
              <a:rPr lang="en-AU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However, when using a forward primer </a:t>
            </a:r>
            <a:r>
              <a:rPr lang="en-A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exon-2 and a reverse primer in exon-3, </a:t>
            </a:r>
            <a:r>
              <a:rPr lang="en-AU" sz="27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PRPH2</a:t>
            </a:r>
            <a:r>
              <a:rPr lang="en-A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expression can be detected from both alleles. </a:t>
            </a:r>
            <a:r>
              <a:rPr lang="en-US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Collective data indicates transcription initiates at an ectopic start site between out exon-1 and exon-2 forward primers.</a:t>
            </a:r>
            <a:endParaRPr lang="en-AU" sz="2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Acknowledging PCR is not quantitative, peak height of the c.910C allele was consistently lower – suggestive either of NMD of transcripts or loss of expression from this allele. </a:t>
            </a:r>
            <a:r>
              <a:rPr lang="en-AU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Loss of exon-1 removes the encoded start methionine and is predicted to result in a </a:t>
            </a:r>
            <a:r>
              <a:rPr lang="en-A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severely truncated protein and/or degradation of aberrant transcripts by NMD.</a:t>
            </a:r>
            <a:r>
              <a:rPr lang="en-AU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C57614-721F-4D13-89D6-23EECD5E9CDA}"/>
              </a:ext>
            </a:extLst>
          </p:cNvPr>
          <p:cNvSpPr/>
          <p:nvPr/>
        </p:nvSpPr>
        <p:spPr>
          <a:xfrm>
            <a:off x="337252" y="37945639"/>
            <a:ext cx="144951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 analysis shows the c.581+5G&gt;A variant results in loss of correctly spliced </a:t>
            </a:r>
            <a:r>
              <a:rPr lang="en-US" sz="3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PRPH2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transcripts containing exon-1 – variant reclassified as Pathogenic.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9F679A-AD10-46C7-9C97-479B21D4BB63}"/>
              </a:ext>
            </a:extLst>
          </p:cNvPr>
          <p:cNvSpPr txBox="1"/>
          <p:nvPr/>
        </p:nvSpPr>
        <p:spPr>
          <a:xfrm>
            <a:off x="15490088" y="16841537"/>
            <a:ext cx="14495162" cy="19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3.</a:t>
            </a:r>
            <a:r>
              <a:rPr lang="en-AU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Schematic of </a:t>
            </a:r>
            <a:r>
              <a:rPr lang="en-AU" sz="27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NF1</a:t>
            </a:r>
            <a:r>
              <a:rPr lang="en-AU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(exons 1-8 of 58) and splice predictions. The c.59A&gt;C variant (red asterisk) impacts the donor splice site of intron-1. All splice prediction algorithms predict weakening of the donor splice site. A heterozygous benign synonymous variant (c.702G&gt;A, green asterisk) </a:t>
            </a:r>
            <a:r>
              <a:rPr lang="en-AU" sz="27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cis</a:t>
            </a:r>
            <a:r>
              <a:rPr lang="en-AU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was used a</a:t>
            </a:r>
            <a:r>
              <a:rPr lang="en-A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a marker for each allele during RNA analysis.</a:t>
            </a:r>
            <a:endParaRPr lang="en-AU" sz="2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973622-F535-429A-B0AA-A18A1F643FCB}"/>
              </a:ext>
            </a:extLst>
          </p:cNvPr>
          <p:cNvSpPr txBox="1"/>
          <p:nvPr/>
        </p:nvSpPr>
        <p:spPr>
          <a:xfrm>
            <a:off x="15468975" y="23420670"/>
            <a:ext cx="14495162" cy="371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4.</a:t>
            </a:r>
            <a:r>
              <a:rPr lang="en-AU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RT-PCR analysis and Sanger sequencing. When using a forward primer </a:t>
            </a:r>
            <a:r>
              <a:rPr lang="en-A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exon-1 and a reverse primer in exon-8 we only detect </a:t>
            </a:r>
            <a:r>
              <a:rPr lang="en-AU" sz="27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NF1</a:t>
            </a:r>
            <a:r>
              <a:rPr lang="en-A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transcripts expressed from one allele, inferred by the absence of the c.59A&gt;C (red asterisk) and 702G&gt;A (green asterisk) variants. </a:t>
            </a:r>
            <a:r>
              <a:rPr lang="en-AU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However, the c.702G&gt;A variant appeared heterozygous in </a:t>
            </a:r>
            <a:r>
              <a:rPr lang="en-US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amplicons spanning exons 2-8, 3-8 or 4-8 (green asterisks). Collective data indicates transcription initiates at an ectopic start site between out exon-1 and exon-2 forward primers.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Loss of exon-1 removes the encoded start methionine and is predicted to result in a </a:t>
            </a:r>
            <a:r>
              <a:rPr lang="en-A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severely truncated protein and/or degradation of aberrant transcripts by NMD.</a:t>
            </a:r>
            <a:r>
              <a:rPr lang="en-AU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606FB1-D8A5-4146-8ABA-B84D359AC641}"/>
              </a:ext>
            </a:extLst>
          </p:cNvPr>
          <p:cNvSpPr/>
          <p:nvPr/>
        </p:nvSpPr>
        <p:spPr>
          <a:xfrm>
            <a:off x="15490088" y="27463101"/>
            <a:ext cx="144951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 analysis shows the c.59A&gt;C variant results in loss of correctly spliced </a:t>
            </a:r>
            <a:r>
              <a:rPr lang="en-US" sz="3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NF1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transcripts containing exon-1 - variant remained classified as a VUS.</a:t>
            </a:r>
          </a:p>
        </p:txBody>
      </p:sp>
      <p:pic>
        <p:nvPicPr>
          <p:cNvPr id="39" name="Graphic 38" descr="Arrow: Slight curve">
            <a:extLst>
              <a:ext uri="{FF2B5EF4-FFF2-40B4-BE49-F238E27FC236}">
                <a16:creationId xmlns:a16="http://schemas.microsoft.com/office/drawing/2014/main" id="{1F91AB7B-559C-47A8-B871-AA6894A4E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43192" y="34596784"/>
            <a:ext cx="731182" cy="73118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6546F40-6DDA-4229-9A8D-63823A309195}"/>
              </a:ext>
            </a:extLst>
          </p:cNvPr>
          <p:cNvSpPr txBox="1"/>
          <p:nvPr/>
        </p:nvSpPr>
        <p:spPr>
          <a:xfrm>
            <a:off x="16144790" y="35770863"/>
            <a:ext cx="6081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U" sz="6000" dirty="0">
              <a:solidFill>
                <a:srgbClr val="E64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68ADA1-0996-4B1C-8FF1-5CC2A1D5CAC5}"/>
              </a:ext>
            </a:extLst>
          </p:cNvPr>
          <p:cNvSpPr txBox="1"/>
          <p:nvPr/>
        </p:nvSpPr>
        <p:spPr>
          <a:xfrm>
            <a:off x="15490088" y="36794930"/>
            <a:ext cx="14312667" cy="2385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7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Alexander MR, Wheatley AK, Center RJ, Purcell DFJ. Efficient transcription through an intron requires the binding of an </a:t>
            </a:r>
            <a:r>
              <a:rPr lang="en-US" sz="2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</a:t>
            </a:r>
            <a:r>
              <a:rPr lang="en-US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-type U1 snRNP with intact stem loop II to the splice donor. </a:t>
            </a:r>
            <a:r>
              <a:rPr lang="en-US" sz="27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Nucleic Acids Res</a:t>
            </a:r>
            <a:r>
              <a:rPr lang="en-US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2010;38(9):3041-3053.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7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Jaganathan K, </a:t>
            </a:r>
            <a:r>
              <a:rPr lang="en-US" sz="2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Kyriazopoulou</a:t>
            </a:r>
            <a:r>
              <a:rPr lang="en-US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Panagiotopoulou</a:t>
            </a:r>
            <a:r>
              <a:rPr lang="en-US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S, McRae JF, et al. Predicting splicing from primary sequence with deep learning. </a:t>
            </a:r>
            <a:r>
              <a:rPr lang="en-US" sz="27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</a:t>
            </a:r>
            <a:r>
              <a:rPr lang="en-US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2019;176(3):535-548.e24.</a:t>
            </a:r>
            <a:endParaRPr lang="en-AU" sz="2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EB5F90F-4C62-4D1B-8E8D-E40A6BF89C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91770" y="39772132"/>
            <a:ext cx="5351721" cy="20365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YD_conference poster templates PORTRAIT_R[2]">
  <a:themeElements>
    <a:clrScheme name="USY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E1126"/>
      </a:accent1>
      <a:accent2>
        <a:srgbClr val="12416C"/>
      </a:accent2>
      <a:accent3>
        <a:srgbClr val="F9B72C"/>
      </a:accent3>
      <a:accent4>
        <a:srgbClr val="FBCD6B"/>
      </a:accent4>
      <a:accent5>
        <a:srgbClr val="006699"/>
      </a:accent5>
      <a:accent6>
        <a:srgbClr val="361D2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AAF2C18EEEB24BBB0E5CF9F44F682C" ma:contentTypeVersion="7" ma:contentTypeDescription="Create a new document." ma:contentTypeScope="" ma:versionID="0e86638308af2fb38cd78ae866adddb8">
  <xsd:schema xmlns:xsd="http://www.w3.org/2001/XMLSchema" xmlns:xs="http://www.w3.org/2001/XMLSchema" xmlns:p="http://schemas.microsoft.com/office/2006/metadata/properties" xmlns:ns3="e919d323-811f-460a-ac52-184d6c470513" targetNamespace="http://schemas.microsoft.com/office/2006/metadata/properties" ma:root="true" ma:fieldsID="1889dba2c6b16e69a507cad6d77bb22e" ns3:_="">
    <xsd:import namespace="e919d323-811f-460a-ac52-184d6c4705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9d323-811f-460a-ac52-184d6c4705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99CBEA-5AB8-4220-9FFD-305D8E3FAF79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e919d323-811f-460a-ac52-184d6c470513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D92A1807-A2F8-4F7D-A548-036A6641D8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19d323-811f-460a-ac52-184d6c4705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240595-334E-4437-BF29-D2D7917FBA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Research-poster-template-portrait030915</Template>
  <TotalTime>1467</TotalTime>
  <Words>1195</Words>
  <Application>Microsoft Office PowerPoint</Application>
  <PresentationFormat>Custom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USYD_conference poster templates PORTRAIT_R[2]</vt:lpstr>
      <vt:lpstr>PowerPoint Presentation</vt:lpstr>
    </vt:vector>
  </TitlesOfParts>
  <Company>University of Sydney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</dc:creator>
  <cp:lastModifiedBy>Adam Bournazos</cp:lastModifiedBy>
  <cp:revision>2</cp:revision>
  <dcterms:created xsi:type="dcterms:W3CDTF">2018-12-10T06:53:25Z</dcterms:created>
  <dcterms:modified xsi:type="dcterms:W3CDTF">2021-05-14T04:45:41Z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0x010100C5AAF2C18EEEB24BBB0E5CF9F44F682C</vt:lpwstr>
  </property>
</Properties>
</file>